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1" r:id="rId2"/>
    <p:sldId id="270" r:id="rId3"/>
    <p:sldId id="287" r:id="rId4"/>
    <p:sldId id="283" r:id="rId5"/>
    <p:sldId id="291" r:id="rId6"/>
    <p:sldId id="295" r:id="rId7"/>
    <p:sldId id="290" r:id="rId8"/>
    <p:sldId id="294" r:id="rId9"/>
    <p:sldId id="296" r:id="rId10"/>
    <p:sldId id="289" r:id="rId11"/>
    <p:sldId id="29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8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BAC775-C145-4CCB-B77A-9336326E0F10}" v="302" dt="2023-11-07T13:06:38.0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969" autoAdjust="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field059@gmail.com" userId="8737dc72316deca5" providerId="LiveId" clId="{6FFA2DD5-1420-48F6-B3EC-3EB9FFC0583A}"/>
    <pc:docChg chg="undo custSel modSld">
      <pc:chgData name="matthewfield059@gmail.com" userId="8737dc72316deca5" providerId="LiveId" clId="{6FFA2DD5-1420-48F6-B3EC-3EB9FFC0583A}" dt="2023-08-14T10:41:26.178" v="962" actId="478"/>
      <pc:docMkLst>
        <pc:docMk/>
      </pc:docMkLst>
      <pc:sldChg chg="modSp mod">
        <pc:chgData name="matthewfield059@gmail.com" userId="8737dc72316deca5" providerId="LiveId" clId="{6FFA2DD5-1420-48F6-B3EC-3EB9FFC0583A}" dt="2023-08-14T10:34:46.660" v="777" actId="255"/>
        <pc:sldMkLst>
          <pc:docMk/>
          <pc:sldMk cId="2453269569" sldId="287"/>
        </pc:sldMkLst>
        <pc:spChg chg="mod">
          <ac:chgData name="matthewfield059@gmail.com" userId="8737dc72316deca5" providerId="LiveId" clId="{6FFA2DD5-1420-48F6-B3EC-3EB9FFC0583A}" dt="2023-08-14T10:34:36.315" v="775" actId="255"/>
          <ac:spMkLst>
            <pc:docMk/>
            <pc:sldMk cId="2453269569" sldId="287"/>
            <ac:spMk id="5" creationId="{01C1526D-EB27-861D-B6EB-409CA7DE031E}"/>
          </ac:spMkLst>
        </pc:spChg>
        <pc:spChg chg="mod">
          <ac:chgData name="matthewfield059@gmail.com" userId="8737dc72316deca5" providerId="LiveId" clId="{6FFA2DD5-1420-48F6-B3EC-3EB9FFC0583A}" dt="2023-08-14T10:34:41.581" v="776" actId="255"/>
          <ac:spMkLst>
            <pc:docMk/>
            <pc:sldMk cId="2453269569" sldId="287"/>
            <ac:spMk id="6" creationId="{389FEFF1-88A4-E240-78EB-4F8246A4BAD8}"/>
          </ac:spMkLst>
        </pc:spChg>
        <pc:spChg chg="mod">
          <ac:chgData name="matthewfield059@gmail.com" userId="8737dc72316deca5" providerId="LiveId" clId="{6FFA2DD5-1420-48F6-B3EC-3EB9FFC0583A}" dt="2023-08-14T10:34:46.660" v="777" actId="255"/>
          <ac:spMkLst>
            <pc:docMk/>
            <pc:sldMk cId="2453269569" sldId="287"/>
            <ac:spMk id="8" creationId="{8940AD3F-E8A7-1B69-D7BD-51360995D593}"/>
          </ac:spMkLst>
        </pc:spChg>
      </pc:sldChg>
      <pc:sldChg chg="addSp delSp modSp mod">
        <pc:chgData name="matthewfield059@gmail.com" userId="8737dc72316deca5" providerId="LiveId" clId="{6FFA2DD5-1420-48F6-B3EC-3EB9FFC0583A}" dt="2023-08-14T10:33:17.909" v="754" actId="1037"/>
        <pc:sldMkLst>
          <pc:docMk/>
          <pc:sldMk cId="1451156612" sldId="290"/>
        </pc:sldMkLst>
        <pc:spChg chg="add mod">
          <ac:chgData name="matthewfield059@gmail.com" userId="8737dc72316deca5" providerId="LiveId" clId="{6FFA2DD5-1420-48F6-B3EC-3EB9FFC0583A}" dt="2023-08-14T10:33:17.909" v="754" actId="1037"/>
          <ac:spMkLst>
            <pc:docMk/>
            <pc:sldMk cId="1451156612" sldId="290"/>
            <ac:spMk id="6" creationId="{473C2559-AE26-8EB0-477F-52D085889D22}"/>
          </ac:spMkLst>
        </pc:spChg>
        <pc:spChg chg="mod">
          <ac:chgData name="matthewfield059@gmail.com" userId="8737dc72316deca5" providerId="LiveId" clId="{6FFA2DD5-1420-48F6-B3EC-3EB9FFC0583A}" dt="2023-08-14T10:32:14.602" v="718" actId="1038"/>
          <ac:spMkLst>
            <pc:docMk/>
            <pc:sldMk cId="1451156612" sldId="290"/>
            <ac:spMk id="78" creationId="{D6332296-1A26-9C02-FED1-1449B9EAE5EA}"/>
          </ac:spMkLst>
        </pc:spChg>
        <pc:spChg chg="mod">
          <ac:chgData name="matthewfield059@gmail.com" userId="8737dc72316deca5" providerId="LiveId" clId="{6FFA2DD5-1420-48F6-B3EC-3EB9FFC0583A}" dt="2023-08-14T10:32:14.602" v="718" actId="1038"/>
          <ac:spMkLst>
            <pc:docMk/>
            <pc:sldMk cId="1451156612" sldId="290"/>
            <ac:spMk id="79" creationId="{DA60CD5D-8A96-8E54-466C-19E1777539BF}"/>
          </ac:spMkLst>
        </pc:spChg>
        <pc:spChg chg="mod">
          <ac:chgData name="matthewfield059@gmail.com" userId="8737dc72316deca5" providerId="LiveId" clId="{6FFA2DD5-1420-48F6-B3EC-3EB9FFC0583A}" dt="2023-08-14T10:32:14.602" v="718" actId="1038"/>
          <ac:spMkLst>
            <pc:docMk/>
            <pc:sldMk cId="1451156612" sldId="290"/>
            <ac:spMk id="81" creationId="{B095F863-F462-CB2A-C2A4-CC12128E4EE8}"/>
          </ac:spMkLst>
        </pc:spChg>
        <pc:spChg chg="mod">
          <ac:chgData name="matthewfield059@gmail.com" userId="8737dc72316deca5" providerId="LiveId" clId="{6FFA2DD5-1420-48F6-B3EC-3EB9FFC0583A}" dt="2023-08-14T10:32:14.602" v="718" actId="1038"/>
          <ac:spMkLst>
            <pc:docMk/>
            <pc:sldMk cId="1451156612" sldId="290"/>
            <ac:spMk id="82" creationId="{C760F6E9-2690-85C3-C056-69C159261027}"/>
          </ac:spMkLst>
        </pc:spChg>
        <pc:spChg chg="mod">
          <ac:chgData name="matthewfield059@gmail.com" userId="8737dc72316deca5" providerId="LiveId" clId="{6FFA2DD5-1420-48F6-B3EC-3EB9FFC0583A}" dt="2023-08-14T10:32:14.602" v="718" actId="1038"/>
          <ac:spMkLst>
            <pc:docMk/>
            <pc:sldMk cId="1451156612" sldId="290"/>
            <ac:spMk id="83" creationId="{F5482235-47AF-9CD0-09DE-396280B1C7B7}"/>
          </ac:spMkLst>
        </pc:spChg>
        <pc:spChg chg="mod">
          <ac:chgData name="matthewfield059@gmail.com" userId="8737dc72316deca5" providerId="LiveId" clId="{6FFA2DD5-1420-48F6-B3EC-3EB9FFC0583A}" dt="2023-08-14T10:32:14.602" v="718" actId="1038"/>
          <ac:spMkLst>
            <pc:docMk/>
            <pc:sldMk cId="1451156612" sldId="290"/>
            <ac:spMk id="84" creationId="{78D91DE9-707A-3075-DAC9-C20DC32EB73E}"/>
          </ac:spMkLst>
        </pc:spChg>
        <pc:spChg chg="mod">
          <ac:chgData name="matthewfield059@gmail.com" userId="8737dc72316deca5" providerId="LiveId" clId="{6FFA2DD5-1420-48F6-B3EC-3EB9FFC0583A}" dt="2023-08-14T10:32:14.602" v="718" actId="1038"/>
          <ac:spMkLst>
            <pc:docMk/>
            <pc:sldMk cId="1451156612" sldId="290"/>
            <ac:spMk id="85" creationId="{7543C713-9AD4-7CA5-8C64-CF30DAEDFF5D}"/>
          </ac:spMkLst>
        </pc:spChg>
        <pc:spChg chg="mod">
          <ac:chgData name="matthewfield059@gmail.com" userId="8737dc72316deca5" providerId="LiveId" clId="{6FFA2DD5-1420-48F6-B3EC-3EB9FFC0583A}" dt="2023-08-14T10:32:14.602" v="718" actId="1038"/>
          <ac:spMkLst>
            <pc:docMk/>
            <pc:sldMk cId="1451156612" sldId="290"/>
            <ac:spMk id="86" creationId="{E9A9778B-07F4-8BBC-BA8A-57F83550151D}"/>
          </ac:spMkLst>
        </pc:spChg>
        <pc:spChg chg="mod">
          <ac:chgData name="matthewfield059@gmail.com" userId="8737dc72316deca5" providerId="LiveId" clId="{6FFA2DD5-1420-48F6-B3EC-3EB9FFC0583A}" dt="2023-08-14T10:32:14.602" v="718" actId="1038"/>
          <ac:spMkLst>
            <pc:docMk/>
            <pc:sldMk cId="1451156612" sldId="290"/>
            <ac:spMk id="87" creationId="{10824E44-2FFA-3EA4-B918-BEBFD5F26985}"/>
          </ac:spMkLst>
        </pc:spChg>
        <pc:spChg chg="mod">
          <ac:chgData name="matthewfield059@gmail.com" userId="8737dc72316deca5" providerId="LiveId" clId="{6FFA2DD5-1420-48F6-B3EC-3EB9FFC0583A}" dt="2023-08-14T10:32:14.602" v="718" actId="1038"/>
          <ac:spMkLst>
            <pc:docMk/>
            <pc:sldMk cId="1451156612" sldId="290"/>
            <ac:spMk id="88" creationId="{624E6A2E-A52A-AF6C-A8C9-9467EC27A4F3}"/>
          </ac:spMkLst>
        </pc:spChg>
        <pc:spChg chg="mod">
          <ac:chgData name="matthewfield059@gmail.com" userId="8737dc72316deca5" providerId="LiveId" clId="{6FFA2DD5-1420-48F6-B3EC-3EB9FFC0583A}" dt="2023-08-14T10:32:14.602" v="718" actId="1038"/>
          <ac:spMkLst>
            <pc:docMk/>
            <pc:sldMk cId="1451156612" sldId="290"/>
            <ac:spMk id="89" creationId="{BD02F665-B1BC-4250-EE24-1913531D87B5}"/>
          </ac:spMkLst>
        </pc:spChg>
        <pc:spChg chg="mod">
          <ac:chgData name="matthewfield059@gmail.com" userId="8737dc72316deca5" providerId="LiveId" clId="{6FFA2DD5-1420-48F6-B3EC-3EB9FFC0583A}" dt="2023-08-14T10:32:14.602" v="718" actId="1038"/>
          <ac:spMkLst>
            <pc:docMk/>
            <pc:sldMk cId="1451156612" sldId="290"/>
            <ac:spMk id="90" creationId="{CB585C63-3618-71F4-86FB-2336A987B3B2}"/>
          </ac:spMkLst>
        </pc:spChg>
        <pc:spChg chg="mod">
          <ac:chgData name="matthewfield059@gmail.com" userId="8737dc72316deca5" providerId="LiveId" clId="{6FFA2DD5-1420-48F6-B3EC-3EB9FFC0583A}" dt="2023-08-14T10:32:14.602" v="718" actId="1038"/>
          <ac:spMkLst>
            <pc:docMk/>
            <pc:sldMk cId="1451156612" sldId="290"/>
            <ac:spMk id="91" creationId="{D9082EF5-CCDD-B932-47D6-7E132649A5D1}"/>
          </ac:spMkLst>
        </pc:spChg>
        <pc:spChg chg="mod">
          <ac:chgData name="matthewfield059@gmail.com" userId="8737dc72316deca5" providerId="LiveId" clId="{6FFA2DD5-1420-48F6-B3EC-3EB9FFC0583A}" dt="2023-08-14T10:32:14.602" v="718" actId="1038"/>
          <ac:spMkLst>
            <pc:docMk/>
            <pc:sldMk cId="1451156612" sldId="290"/>
            <ac:spMk id="92" creationId="{F72CC348-6728-1FD0-47A7-0A489EB0737C}"/>
          </ac:spMkLst>
        </pc:spChg>
        <pc:spChg chg="mod">
          <ac:chgData name="matthewfield059@gmail.com" userId="8737dc72316deca5" providerId="LiveId" clId="{6FFA2DD5-1420-48F6-B3EC-3EB9FFC0583A}" dt="2023-08-14T10:32:14.602" v="718" actId="1038"/>
          <ac:spMkLst>
            <pc:docMk/>
            <pc:sldMk cId="1451156612" sldId="290"/>
            <ac:spMk id="93" creationId="{E7AEDABE-200D-14AF-9DF7-2BAA7B9DC33E}"/>
          </ac:spMkLst>
        </pc:spChg>
        <pc:spChg chg="mod">
          <ac:chgData name="matthewfield059@gmail.com" userId="8737dc72316deca5" providerId="LiveId" clId="{6FFA2DD5-1420-48F6-B3EC-3EB9FFC0583A}" dt="2023-08-14T10:32:14.602" v="718" actId="1038"/>
          <ac:spMkLst>
            <pc:docMk/>
            <pc:sldMk cId="1451156612" sldId="290"/>
            <ac:spMk id="94" creationId="{631E6692-A7DF-8957-B11F-A29DFCC4BD83}"/>
          </ac:spMkLst>
        </pc:spChg>
        <pc:spChg chg="mod">
          <ac:chgData name="matthewfield059@gmail.com" userId="8737dc72316deca5" providerId="LiveId" clId="{6FFA2DD5-1420-48F6-B3EC-3EB9FFC0583A}" dt="2023-08-14T10:32:14.602" v="718" actId="1038"/>
          <ac:spMkLst>
            <pc:docMk/>
            <pc:sldMk cId="1451156612" sldId="290"/>
            <ac:spMk id="95" creationId="{FE6A77C0-FFBE-0771-5377-A96D122E07C0}"/>
          </ac:spMkLst>
        </pc:spChg>
        <pc:spChg chg="mod">
          <ac:chgData name="matthewfield059@gmail.com" userId="8737dc72316deca5" providerId="LiveId" clId="{6FFA2DD5-1420-48F6-B3EC-3EB9FFC0583A}" dt="2023-08-14T10:32:14.602" v="718" actId="1038"/>
          <ac:spMkLst>
            <pc:docMk/>
            <pc:sldMk cId="1451156612" sldId="290"/>
            <ac:spMk id="96" creationId="{D5DD6950-159D-5B7D-18F0-21593C9B433F}"/>
          </ac:spMkLst>
        </pc:spChg>
        <pc:spChg chg="mod">
          <ac:chgData name="matthewfield059@gmail.com" userId="8737dc72316deca5" providerId="LiveId" clId="{6FFA2DD5-1420-48F6-B3EC-3EB9FFC0583A}" dt="2023-08-14T10:32:14.602" v="718" actId="1038"/>
          <ac:spMkLst>
            <pc:docMk/>
            <pc:sldMk cId="1451156612" sldId="290"/>
            <ac:spMk id="97" creationId="{86974EC3-1C40-720D-8CE5-B84E9858CE06}"/>
          </ac:spMkLst>
        </pc:spChg>
        <pc:spChg chg="mod">
          <ac:chgData name="matthewfield059@gmail.com" userId="8737dc72316deca5" providerId="LiveId" clId="{6FFA2DD5-1420-48F6-B3EC-3EB9FFC0583A}" dt="2023-08-14T10:32:14.602" v="718" actId="1038"/>
          <ac:spMkLst>
            <pc:docMk/>
            <pc:sldMk cId="1451156612" sldId="290"/>
            <ac:spMk id="98" creationId="{B1BD145F-6C8F-D477-778E-00E4683ADEE6}"/>
          </ac:spMkLst>
        </pc:spChg>
        <pc:spChg chg="mod">
          <ac:chgData name="matthewfield059@gmail.com" userId="8737dc72316deca5" providerId="LiveId" clId="{6FFA2DD5-1420-48F6-B3EC-3EB9FFC0583A}" dt="2023-08-14T10:32:14.602" v="718" actId="1038"/>
          <ac:spMkLst>
            <pc:docMk/>
            <pc:sldMk cId="1451156612" sldId="290"/>
            <ac:spMk id="99" creationId="{95CFC4F0-3B14-EBA5-65E6-3ACF6875CDFA}"/>
          </ac:spMkLst>
        </pc:spChg>
        <pc:spChg chg="mod">
          <ac:chgData name="matthewfield059@gmail.com" userId="8737dc72316deca5" providerId="LiveId" clId="{6FFA2DD5-1420-48F6-B3EC-3EB9FFC0583A}" dt="2023-08-14T10:32:14.602" v="718" actId="1038"/>
          <ac:spMkLst>
            <pc:docMk/>
            <pc:sldMk cId="1451156612" sldId="290"/>
            <ac:spMk id="100" creationId="{EFE19DEA-2900-91F1-57F4-5576BB302A52}"/>
          </ac:spMkLst>
        </pc:spChg>
        <pc:spChg chg="mod">
          <ac:chgData name="matthewfield059@gmail.com" userId="8737dc72316deca5" providerId="LiveId" clId="{6FFA2DD5-1420-48F6-B3EC-3EB9FFC0583A}" dt="2023-08-14T10:32:14.602" v="718" actId="1038"/>
          <ac:spMkLst>
            <pc:docMk/>
            <pc:sldMk cId="1451156612" sldId="290"/>
            <ac:spMk id="101" creationId="{CFBC5855-0C66-B000-9CA5-885D8B525D77}"/>
          </ac:spMkLst>
        </pc:spChg>
        <pc:spChg chg="mod">
          <ac:chgData name="matthewfield059@gmail.com" userId="8737dc72316deca5" providerId="LiveId" clId="{6FFA2DD5-1420-48F6-B3EC-3EB9FFC0583A}" dt="2023-08-14T10:32:14.602" v="718" actId="1038"/>
          <ac:spMkLst>
            <pc:docMk/>
            <pc:sldMk cId="1451156612" sldId="290"/>
            <ac:spMk id="102" creationId="{851D769A-E31D-EB0A-8374-E0CB3E14237D}"/>
          </ac:spMkLst>
        </pc:spChg>
        <pc:spChg chg="mod">
          <ac:chgData name="matthewfield059@gmail.com" userId="8737dc72316deca5" providerId="LiveId" clId="{6FFA2DD5-1420-48F6-B3EC-3EB9FFC0583A}" dt="2023-08-14T10:32:14.602" v="718" actId="1038"/>
          <ac:spMkLst>
            <pc:docMk/>
            <pc:sldMk cId="1451156612" sldId="290"/>
            <ac:spMk id="103" creationId="{46565537-5C86-3B3C-E94A-E5C0FA797542}"/>
          </ac:spMkLst>
        </pc:spChg>
        <pc:spChg chg="mod">
          <ac:chgData name="matthewfield059@gmail.com" userId="8737dc72316deca5" providerId="LiveId" clId="{6FFA2DD5-1420-48F6-B3EC-3EB9FFC0583A}" dt="2023-08-14T10:32:14.602" v="718" actId="1038"/>
          <ac:spMkLst>
            <pc:docMk/>
            <pc:sldMk cId="1451156612" sldId="290"/>
            <ac:spMk id="104" creationId="{683F7C13-44F3-84EC-2259-7152C1DC6530}"/>
          </ac:spMkLst>
        </pc:spChg>
        <pc:spChg chg="mod">
          <ac:chgData name="matthewfield059@gmail.com" userId="8737dc72316deca5" providerId="LiveId" clId="{6FFA2DD5-1420-48F6-B3EC-3EB9FFC0583A}" dt="2023-08-14T10:32:14.602" v="718" actId="1038"/>
          <ac:spMkLst>
            <pc:docMk/>
            <pc:sldMk cId="1451156612" sldId="290"/>
            <ac:spMk id="105" creationId="{71E91AB0-1556-8DBF-4642-28C8F8F02095}"/>
          </ac:spMkLst>
        </pc:spChg>
        <pc:spChg chg="mod">
          <ac:chgData name="matthewfield059@gmail.com" userId="8737dc72316deca5" providerId="LiveId" clId="{6FFA2DD5-1420-48F6-B3EC-3EB9FFC0583A}" dt="2023-08-14T10:32:14.602" v="718" actId="1038"/>
          <ac:spMkLst>
            <pc:docMk/>
            <pc:sldMk cId="1451156612" sldId="290"/>
            <ac:spMk id="106" creationId="{AFCB72D3-7F5F-925E-3E56-8AFFD6AD2E63}"/>
          </ac:spMkLst>
        </pc:spChg>
        <pc:spChg chg="mod">
          <ac:chgData name="matthewfield059@gmail.com" userId="8737dc72316deca5" providerId="LiveId" clId="{6FFA2DD5-1420-48F6-B3EC-3EB9FFC0583A}" dt="2023-08-14T10:32:14.602" v="718" actId="1038"/>
          <ac:spMkLst>
            <pc:docMk/>
            <pc:sldMk cId="1451156612" sldId="290"/>
            <ac:spMk id="107" creationId="{DCEA05BC-7F4D-647A-E1C3-61B532BA0733}"/>
          </ac:spMkLst>
        </pc:spChg>
        <pc:spChg chg="mod">
          <ac:chgData name="matthewfield059@gmail.com" userId="8737dc72316deca5" providerId="LiveId" clId="{6FFA2DD5-1420-48F6-B3EC-3EB9FFC0583A}" dt="2023-08-14T10:32:14.602" v="718" actId="1038"/>
          <ac:spMkLst>
            <pc:docMk/>
            <pc:sldMk cId="1451156612" sldId="290"/>
            <ac:spMk id="108" creationId="{847EAA20-3C53-60EA-045C-302B35F1E3C5}"/>
          </ac:spMkLst>
        </pc:spChg>
        <pc:graphicFrameChg chg="add mod modGraphic">
          <ac:chgData name="matthewfield059@gmail.com" userId="8737dc72316deca5" providerId="LiveId" clId="{6FFA2DD5-1420-48F6-B3EC-3EB9FFC0583A}" dt="2023-08-14T10:32:27.920" v="719"/>
          <ac:graphicFrameMkLst>
            <pc:docMk/>
            <pc:sldMk cId="1451156612" sldId="290"/>
            <ac:graphicFrameMk id="5" creationId="{7A6825F1-1F81-0108-3B18-337506002E6C}"/>
          </ac:graphicFrameMkLst>
        </pc:graphicFrameChg>
        <pc:graphicFrameChg chg="del mod modGraphic">
          <ac:chgData name="matthewfield059@gmail.com" userId="8737dc72316deca5" providerId="LiveId" clId="{6FFA2DD5-1420-48F6-B3EC-3EB9FFC0583A}" dt="2023-08-14T10:29:57.996" v="635" actId="478"/>
          <ac:graphicFrameMkLst>
            <pc:docMk/>
            <pc:sldMk cId="1451156612" sldId="290"/>
            <ac:graphicFrameMk id="43" creationId="{38D1E7C9-5E65-4A1C-5C7A-B4647A6CC556}"/>
          </ac:graphicFrameMkLst>
        </pc:graphicFrameChg>
        <pc:graphicFrameChg chg="mod">
          <ac:chgData name="matthewfield059@gmail.com" userId="8737dc72316deca5" providerId="LiveId" clId="{6FFA2DD5-1420-48F6-B3EC-3EB9FFC0583A}" dt="2023-08-14T10:32:14.602" v="718" actId="1038"/>
          <ac:graphicFrameMkLst>
            <pc:docMk/>
            <pc:sldMk cId="1451156612" sldId="290"/>
            <ac:graphicFrameMk id="71" creationId="{BDE42801-EBAE-2D0B-077B-13DFCC0078A5}"/>
          </ac:graphicFrameMkLst>
        </pc:graphicFrameChg>
        <pc:graphicFrameChg chg="mod">
          <ac:chgData name="matthewfield059@gmail.com" userId="8737dc72316deca5" providerId="LiveId" clId="{6FFA2DD5-1420-48F6-B3EC-3EB9FFC0583A}" dt="2023-08-14T10:32:14.602" v="718" actId="1038"/>
          <ac:graphicFrameMkLst>
            <pc:docMk/>
            <pc:sldMk cId="1451156612" sldId="290"/>
            <ac:graphicFrameMk id="80" creationId="{F0C1DF33-3125-6254-DA87-E52C7D6B0C17}"/>
          </ac:graphicFrameMkLst>
        </pc:graphicFrameChg>
        <pc:picChg chg="add del mod">
          <ac:chgData name="matthewfield059@gmail.com" userId="8737dc72316deca5" providerId="LiveId" clId="{6FFA2DD5-1420-48F6-B3EC-3EB9FFC0583A}" dt="2023-08-14T10:21:17.651" v="509" actId="478"/>
          <ac:picMkLst>
            <pc:docMk/>
            <pc:sldMk cId="1451156612" sldId="290"/>
            <ac:picMk id="4" creationId="{B356E052-B9ED-2851-2370-C412836730D5}"/>
          </ac:picMkLst>
        </pc:picChg>
      </pc:sldChg>
      <pc:sldChg chg="modSp mod">
        <pc:chgData name="matthewfield059@gmail.com" userId="8737dc72316deca5" providerId="LiveId" clId="{6FFA2DD5-1420-48F6-B3EC-3EB9FFC0583A}" dt="2023-08-14T10:35:25.468" v="807" actId="20577"/>
        <pc:sldMkLst>
          <pc:docMk/>
          <pc:sldMk cId="3918876580" sldId="291"/>
        </pc:sldMkLst>
        <pc:graphicFrameChg chg="modGraphic">
          <ac:chgData name="matthewfield059@gmail.com" userId="8737dc72316deca5" providerId="LiveId" clId="{6FFA2DD5-1420-48F6-B3EC-3EB9FFC0583A}" dt="2023-08-14T10:35:25.468" v="807" actId="20577"/>
          <ac:graphicFrameMkLst>
            <pc:docMk/>
            <pc:sldMk cId="3918876580" sldId="291"/>
            <ac:graphicFrameMk id="3" creationId="{E158F28D-515E-523F-C141-23C7CCECA36E}"/>
          </ac:graphicFrameMkLst>
        </pc:graphicFrameChg>
      </pc:sldChg>
      <pc:sldChg chg="addSp delSp modSp mod">
        <pc:chgData name="matthewfield059@gmail.com" userId="8737dc72316deca5" providerId="LiveId" clId="{6FFA2DD5-1420-48F6-B3EC-3EB9FFC0583A}" dt="2023-08-14T10:41:26.178" v="962" actId="478"/>
        <pc:sldMkLst>
          <pc:docMk/>
          <pc:sldMk cId="3305843261" sldId="294"/>
        </pc:sldMkLst>
        <pc:spChg chg="mod">
          <ac:chgData name="matthewfield059@gmail.com" userId="8737dc72316deca5" providerId="LiveId" clId="{6FFA2DD5-1420-48F6-B3EC-3EB9FFC0583A}" dt="2023-08-14T10:19:56.753" v="444" actId="1038"/>
          <ac:spMkLst>
            <pc:docMk/>
            <pc:sldMk cId="3305843261" sldId="294"/>
            <ac:spMk id="30" creationId="{90C7DC07-E907-F19B-22C8-6508D9D1A05A}"/>
          </ac:spMkLst>
        </pc:spChg>
        <pc:spChg chg="mod">
          <ac:chgData name="matthewfield059@gmail.com" userId="8737dc72316deca5" providerId="LiveId" clId="{6FFA2DD5-1420-48F6-B3EC-3EB9FFC0583A}" dt="2023-08-14T10:13:09.210" v="98" actId="1037"/>
          <ac:spMkLst>
            <pc:docMk/>
            <pc:sldMk cId="3305843261" sldId="294"/>
            <ac:spMk id="47" creationId="{4EAF5DB9-0B5E-D096-20BE-435FA2F05D9D}"/>
          </ac:spMkLst>
        </pc:spChg>
        <pc:spChg chg="mod">
          <ac:chgData name="matthewfield059@gmail.com" userId="8737dc72316deca5" providerId="LiveId" clId="{6FFA2DD5-1420-48F6-B3EC-3EB9FFC0583A}" dt="2023-08-14T10:13:14.804" v="108" actId="1038"/>
          <ac:spMkLst>
            <pc:docMk/>
            <pc:sldMk cId="3305843261" sldId="294"/>
            <ac:spMk id="48" creationId="{8ED70748-238B-DF59-E530-F616E8EFD5AF}"/>
          </ac:spMkLst>
        </pc:spChg>
        <pc:spChg chg="mod">
          <ac:chgData name="matthewfield059@gmail.com" userId="8737dc72316deca5" providerId="LiveId" clId="{6FFA2DD5-1420-48F6-B3EC-3EB9FFC0583A}" dt="2023-08-14T10:17:45.811" v="400" actId="1035"/>
          <ac:spMkLst>
            <pc:docMk/>
            <pc:sldMk cId="3305843261" sldId="294"/>
            <ac:spMk id="75" creationId="{AD4B56AD-CFC8-0154-8022-10723016A9EA}"/>
          </ac:spMkLst>
        </pc:spChg>
        <pc:spChg chg="mod">
          <ac:chgData name="matthewfield059@gmail.com" userId="8737dc72316deca5" providerId="LiveId" clId="{6FFA2DD5-1420-48F6-B3EC-3EB9FFC0583A}" dt="2023-08-14T10:17:53.225" v="401" actId="1037"/>
          <ac:spMkLst>
            <pc:docMk/>
            <pc:sldMk cId="3305843261" sldId="294"/>
            <ac:spMk id="76" creationId="{24CC88E6-FCAB-6596-8EEF-037F8D20712D}"/>
          </ac:spMkLst>
        </pc:spChg>
        <pc:spChg chg="mod">
          <ac:chgData name="matthewfield059@gmail.com" userId="8737dc72316deca5" providerId="LiveId" clId="{6FFA2DD5-1420-48F6-B3EC-3EB9FFC0583A}" dt="2023-08-14T10:19:56.753" v="444" actId="1038"/>
          <ac:spMkLst>
            <pc:docMk/>
            <pc:sldMk cId="3305843261" sldId="294"/>
            <ac:spMk id="77" creationId="{90E59F34-7A3F-1CF3-9E3E-33D5CA88875E}"/>
          </ac:spMkLst>
        </pc:spChg>
        <pc:spChg chg="mod">
          <ac:chgData name="matthewfield059@gmail.com" userId="8737dc72316deca5" providerId="LiveId" clId="{6FFA2DD5-1420-48F6-B3EC-3EB9FFC0583A}" dt="2023-08-14T10:15:11.198" v="213" actId="1038"/>
          <ac:spMkLst>
            <pc:docMk/>
            <pc:sldMk cId="3305843261" sldId="294"/>
            <ac:spMk id="79" creationId="{CE7D86D5-351B-4217-5D78-9A44AE799E9C}"/>
          </ac:spMkLst>
        </pc:spChg>
        <pc:spChg chg="mod">
          <ac:chgData name="matthewfield059@gmail.com" userId="8737dc72316deca5" providerId="LiveId" clId="{6FFA2DD5-1420-48F6-B3EC-3EB9FFC0583A}" dt="2023-08-14T10:20:34.836" v="487" actId="1038"/>
          <ac:spMkLst>
            <pc:docMk/>
            <pc:sldMk cId="3305843261" sldId="294"/>
            <ac:spMk id="80" creationId="{909D63A0-739E-77C9-ADA5-7DD35FBE0B19}"/>
          </ac:spMkLst>
        </pc:spChg>
        <pc:graphicFrameChg chg="add del mod">
          <ac:chgData name="matthewfield059@gmail.com" userId="8737dc72316deca5" providerId="LiveId" clId="{6FFA2DD5-1420-48F6-B3EC-3EB9FFC0583A}" dt="2023-08-14T10:41:26.178" v="962" actId="478"/>
          <ac:graphicFrameMkLst>
            <pc:docMk/>
            <pc:sldMk cId="3305843261" sldId="294"/>
            <ac:graphicFrameMk id="28" creationId="{2D5ADC68-739D-D6A2-D091-F3FE746E2E42}"/>
          </ac:graphicFrameMkLst>
        </pc:graphicFrameChg>
        <pc:cxnChg chg="mod">
          <ac:chgData name="matthewfield059@gmail.com" userId="8737dc72316deca5" providerId="LiveId" clId="{6FFA2DD5-1420-48F6-B3EC-3EB9FFC0583A}" dt="2023-08-14T10:19:56.753" v="444" actId="1038"/>
          <ac:cxnSpMkLst>
            <pc:docMk/>
            <pc:sldMk cId="3305843261" sldId="294"/>
            <ac:cxnSpMk id="34" creationId="{BDBCDFDD-3E5B-6653-2DBF-30CD84E9340B}"/>
          </ac:cxnSpMkLst>
        </pc:cxnChg>
      </pc:sldChg>
      <pc:sldChg chg="delSp modSp mod">
        <pc:chgData name="matthewfield059@gmail.com" userId="8737dc72316deca5" providerId="LiveId" clId="{6FFA2DD5-1420-48F6-B3EC-3EB9FFC0583A}" dt="2023-08-14T10:40:57.761" v="961" actId="20577"/>
        <pc:sldMkLst>
          <pc:docMk/>
          <pc:sldMk cId="2321938854" sldId="295"/>
        </pc:sldMkLst>
        <pc:spChg chg="del mod">
          <ac:chgData name="matthewfield059@gmail.com" userId="8737dc72316deca5" providerId="LiveId" clId="{6FFA2DD5-1420-48F6-B3EC-3EB9FFC0583A}" dt="2023-08-14T10:37:30.399" v="839" actId="478"/>
          <ac:spMkLst>
            <pc:docMk/>
            <pc:sldMk cId="2321938854" sldId="295"/>
            <ac:spMk id="6" creationId="{B8D713C8-B3B2-149E-9EE8-39010EEABF83}"/>
          </ac:spMkLst>
        </pc:spChg>
        <pc:spChg chg="del mod">
          <ac:chgData name="matthewfield059@gmail.com" userId="8737dc72316deca5" providerId="LiveId" clId="{6FFA2DD5-1420-48F6-B3EC-3EB9FFC0583A}" dt="2023-08-14T10:37:30.399" v="839" actId="478"/>
          <ac:spMkLst>
            <pc:docMk/>
            <pc:sldMk cId="2321938854" sldId="295"/>
            <ac:spMk id="8" creationId="{E67FBC9F-1CAB-1B50-566A-6863CDFE5700}"/>
          </ac:spMkLst>
        </pc:spChg>
        <pc:spChg chg="del mod">
          <ac:chgData name="matthewfield059@gmail.com" userId="8737dc72316deca5" providerId="LiveId" clId="{6FFA2DD5-1420-48F6-B3EC-3EB9FFC0583A}" dt="2023-08-14T10:37:30.399" v="839" actId="478"/>
          <ac:spMkLst>
            <pc:docMk/>
            <pc:sldMk cId="2321938854" sldId="295"/>
            <ac:spMk id="9" creationId="{BB716FE1-F6F1-98FF-7667-BDA65E230857}"/>
          </ac:spMkLst>
        </pc:spChg>
        <pc:spChg chg="del mod">
          <ac:chgData name="matthewfield059@gmail.com" userId="8737dc72316deca5" providerId="LiveId" clId="{6FFA2DD5-1420-48F6-B3EC-3EB9FFC0583A}" dt="2023-08-14T10:37:30.399" v="839" actId="478"/>
          <ac:spMkLst>
            <pc:docMk/>
            <pc:sldMk cId="2321938854" sldId="295"/>
            <ac:spMk id="10" creationId="{0CD210AE-3238-E336-34F7-8FCE96C7BC75}"/>
          </ac:spMkLst>
        </pc:spChg>
        <pc:spChg chg="del mod">
          <ac:chgData name="matthewfield059@gmail.com" userId="8737dc72316deca5" providerId="LiveId" clId="{6FFA2DD5-1420-48F6-B3EC-3EB9FFC0583A}" dt="2023-08-14T10:37:30.399" v="839" actId="478"/>
          <ac:spMkLst>
            <pc:docMk/>
            <pc:sldMk cId="2321938854" sldId="295"/>
            <ac:spMk id="11" creationId="{633518DC-86D2-4EFE-F813-4EDFF6D68ED3}"/>
          </ac:spMkLst>
        </pc:spChg>
        <pc:spChg chg="del mod">
          <ac:chgData name="matthewfield059@gmail.com" userId="8737dc72316deca5" providerId="LiveId" clId="{6FFA2DD5-1420-48F6-B3EC-3EB9FFC0583A}" dt="2023-08-14T10:37:30.399" v="839" actId="478"/>
          <ac:spMkLst>
            <pc:docMk/>
            <pc:sldMk cId="2321938854" sldId="295"/>
            <ac:spMk id="12" creationId="{3221A9FD-4AEC-590E-C577-2EA932887732}"/>
          </ac:spMkLst>
        </pc:spChg>
        <pc:spChg chg="del mod">
          <ac:chgData name="matthewfield059@gmail.com" userId="8737dc72316deca5" providerId="LiveId" clId="{6FFA2DD5-1420-48F6-B3EC-3EB9FFC0583A}" dt="2023-08-14T10:37:30.399" v="839" actId="478"/>
          <ac:spMkLst>
            <pc:docMk/>
            <pc:sldMk cId="2321938854" sldId="295"/>
            <ac:spMk id="13" creationId="{FD6180D3-84C0-EBD0-8049-D6EF710AB8B9}"/>
          </ac:spMkLst>
        </pc:spChg>
        <pc:spChg chg="del mod">
          <ac:chgData name="matthewfield059@gmail.com" userId="8737dc72316deca5" providerId="LiveId" clId="{6FFA2DD5-1420-48F6-B3EC-3EB9FFC0583A}" dt="2023-08-14T10:37:30.399" v="839" actId="478"/>
          <ac:spMkLst>
            <pc:docMk/>
            <pc:sldMk cId="2321938854" sldId="295"/>
            <ac:spMk id="15" creationId="{C7EED22A-F2E0-0304-551E-891107CD3240}"/>
          </ac:spMkLst>
        </pc:spChg>
        <pc:spChg chg="del mod">
          <ac:chgData name="matthewfield059@gmail.com" userId="8737dc72316deca5" providerId="LiveId" clId="{6FFA2DD5-1420-48F6-B3EC-3EB9FFC0583A}" dt="2023-08-14T10:37:30.399" v="839" actId="478"/>
          <ac:spMkLst>
            <pc:docMk/>
            <pc:sldMk cId="2321938854" sldId="295"/>
            <ac:spMk id="17" creationId="{256E423A-77D3-714C-1FD7-B81ABBBF57C5}"/>
          </ac:spMkLst>
        </pc:spChg>
        <pc:spChg chg="del mod">
          <ac:chgData name="matthewfield059@gmail.com" userId="8737dc72316deca5" providerId="LiveId" clId="{6FFA2DD5-1420-48F6-B3EC-3EB9FFC0583A}" dt="2023-08-14T10:37:30.399" v="839" actId="478"/>
          <ac:spMkLst>
            <pc:docMk/>
            <pc:sldMk cId="2321938854" sldId="295"/>
            <ac:spMk id="18" creationId="{429A553C-A890-7992-8733-BA189C09F082}"/>
          </ac:spMkLst>
        </pc:spChg>
        <pc:spChg chg="del mod">
          <ac:chgData name="matthewfield059@gmail.com" userId="8737dc72316deca5" providerId="LiveId" clId="{6FFA2DD5-1420-48F6-B3EC-3EB9FFC0583A}" dt="2023-08-14T10:37:30.399" v="839" actId="478"/>
          <ac:spMkLst>
            <pc:docMk/>
            <pc:sldMk cId="2321938854" sldId="295"/>
            <ac:spMk id="19" creationId="{4A8EBB55-13CE-616C-38AB-7CB75DE3A453}"/>
          </ac:spMkLst>
        </pc:spChg>
        <pc:spChg chg="del mod">
          <ac:chgData name="matthewfield059@gmail.com" userId="8737dc72316deca5" providerId="LiveId" clId="{6FFA2DD5-1420-48F6-B3EC-3EB9FFC0583A}" dt="2023-08-14T10:37:30.399" v="839" actId="478"/>
          <ac:spMkLst>
            <pc:docMk/>
            <pc:sldMk cId="2321938854" sldId="295"/>
            <ac:spMk id="20" creationId="{F8FFB2BF-4447-8FB0-F973-8DC42FD65CDC}"/>
          </ac:spMkLst>
        </pc:spChg>
        <pc:spChg chg="del mod">
          <ac:chgData name="matthewfield059@gmail.com" userId="8737dc72316deca5" providerId="LiveId" clId="{6FFA2DD5-1420-48F6-B3EC-3EB9FFC0583A}" dt="2023-08-14T10:37:30.399" v="839" actId="478"/>
          <ac:spMkLst>
            <pc:docMk/>
            <pc:sldMk cId="2321938854" sldId="295"/>
            <ac:spMk id="21" creationId="{55B7E08C-B08E-9CBB-8887-719E6E4CA64C}"/>
          </ac:spMkLst>
        </pc:spChg>
        <pc:spChg chg="del mod">
          <ac:chgData name="matthewfield059@gmail.com" userId="8737dc72316deca5" providerId="LiveId" clId="{6FFA2DD5-1420-48F6-B3EC-3EB9FFC0583A}" dt="2023-08-14T10:37:30.399" v="839" actId="478"/>
          <ac:spMkLst>
            <pc:docMk/>
            <pc:sldMk cId="2321938854" sldId="295"/>
            <ac:spMk id="22" creationId="{CD794000-B244-E967-5D38-FFBB10147807}"/>
          </ac:spMkLst>
        </pc:spChg>
        <pc:spChg chg="del mod">
          <ac:chgData name="matthewfield059@gmail.com" userId="8737dc72316deca5" providerId="LiveId" clId="{6FFA2DD5-1420-48F6-B3EC-3EB9FFC0583A}" dt="2023-08-14T10:37:30.399" v="839" actId="478"/>
          <ac:spMkLst>
            <pc:docMk/>
            <pc:sldMk cId="2321938854" sldId="295"/>
            <ac:spMk id="23" creationId="{DBD8B914-F647-34F2-C364-9D2A21468A98}"/>
          </ac:spMkLst>
        </pc:spChg>
        <pc:spChg chg="del mod">
          <ac:chgData name="matthewfield059@gmail.com" userId="8737dc72316deca5" providerId="LiveId" clId="{6FFA2DD5-1420-48F6-B3EC-3EB9FFC0583A}" dt="2023-08-14T10:37:30.399" v="839" actId="478"/>
          <ac:spMkLst>
            <pc:docMk/>
            <pc:sldMk cId="2321938854" sldId="295"/>
            <ac:spMk id="24" creationId="{BF9A0C8A-B648-F2A2-DDFC-46DDDDA793C5}"/>
          </ac:spMkLst>
        </pc:spChg>
        <pc:spChg chg="del mod">
          <ac:chgData name="matthewfield059@gmail.com" userId="8737dc72316deca5" providerId="LiveId" clId="{6FFA2DD5-1420-48F6-B3EC-3EB9FFC0583A}" dt="2023-08-14T10:37:30.399" v="839" actId="478"/>
          <ac:spMkLst>
            <pc:docMk/>
            <pc:sldMk cId="2321938854" sldId="295"/>
            <ac:spMk id="25" creationId="{D1843AAF-E99C-8DBB-883C-7A36143E5CF4}"/>
          </ac:spMkLst>
        </pc:spChg>
        <pc:graphicFrameChg chg="mod modGraphic">
          <ac:chgData name="matthewfield059@gmail.com" userId="8737dc72316deca5" providerId="LiveId" clId="{6FFA2DD5-1420-48F6-B3EC-3EB9FFC0583A}" dt="2023-08-14T10:40:57.761" v="961" actId="20577"/>
          <ac:graphicFrameMkLst>
            <pc:docMk/>
            <pc:sldMk cId="2321938854" sldId="295"/>
            <ac:graphicFrameMk id="3" creationId="{E158F28D-515E-523F-C141-23C7CCECA36E}"/>
          </ac:graphicFrameMkLst>
        </pc:graphicFrameChg>
      </pc:sldChg>
    </pc:docChg>
  </pc:docChgLst>
  <pc:docChgLst>
    <pc:chgData name="matthewfield059@gmail.com" userId="8737dc72316deca5" providerId="LiveId" clId="{76BAC775-C145-4CCB-B77A-9336326E0F10}"/>
    <pc:docChg chg="undo custSel addSld delSld modSld sldOrd">
      <pc:chgData name="matthewfield059@gmail.com" userId="8737dc72316deca5" providerId="LiveId" clId="{76BAC775-C145-4CCB-B77A-9336326E0F10}" dt="2023-11-07T13:06:41.436" v="1729" actId="47"/>
      <pc:docMkLst>
        <pc:docMk/>
      </pc:docMkLst>
      <pc:sldChg chg="delSp modSp add del mod">
        <pc:chgData name="matthewfield059@gmail.com" userId="8737dc72316deca5" providerId="LiveId" clId="{76BAC775-C145-4CCB-B77A-9336326E0F10}" dt="2023-10-27T10:23:34.134" v="72" actId="47"/>
        <pc:sldMkLst>
          <pc:docMk/>
          <pc:sldMk cId="1040333975" sldId="297"/>
        </pc:sldMkLst>
        <pc:spChg chg="del">
          <ac:chgData name="matthewfield059@gmail.com" userId="8737dc72316deca5" providerId="LiveId" clId="{76BAC775-C145-4CCB-B77A-9336326E0F10}" dt="2023-10-27T10:22:32.227" v="1" actId="478"/>
          <ac:spMkLst>
            <pc:docMk/>
            <pc:sldMk cId="1040333975" sldId="297"/>
            <ac:spMk id="3" creationId="{C9388E10-40CF-8EE7-D2B4-3D06DBEA2053}"/>
          </ac:spMkLst>
        </pc:spChg>
        <pc:spChg chg="mod">
          <ac:chgData name="matthewfield059@gmail.com" userId="8737dc72316deca5" providerId="LiveId" clId="{76BAC775-C145-4CCB-B77A-9336326E0F10}" dt="2023-10-27T10:23:00.817" v="68" actId="20577"/>
          <ac:spMkLst>
            <pc:docMk/>
            <pc:sldMk cId="1040333975" sldId="297"/>
            <ac:spMk id="16" creationId="{CD64FF1F-3B8B-D3AF-A419-73DE630C46DD}"/>
          </ac:spMkLst>
        </pc:spChg>
        <pc:spChg chg="del">
          <ac:chgData name="matthewfield059@gmail.com" userId="8737dc72316deca5" providerId="LiveId" clId="{76BAC775-C145-4CCB-B77A-9336326E0F10}" dt="2023-10-27T10:22:32.227" v="1" actId="478"/>
          <ac:spMkLst>
            <pc:docMk/>
            <pc:sldMk cId="1040333975" sldId="297"/>
            <ac:spMk id="27" creationId="{BB7FEDA9-F68A-2828-40BA-3516D4C33763}"/>
          </ac:spMkLst>
        </pc:spChg>
        <pc:spChg chg="del">
          <ac:chgData name="matthewfield059@gmail.com" userId="8737dc72316deca5" providerId="LiveId" clId="{76BAC775-C145-4CCB-B77A-9336326E0F10}" dt="2023-10-27T10:22:32.227" v="1" actId="478"/>
          <ac:spMkLst>
            <pc:docMk/>
            <pc:sldMk cId="1040333975" sldId="297"/>
            <ac:spMk id="28" creationId="{BDEDDC29-D037-0BA0-44B2-71D1D527B980}"/>
          </ac:spMkLst>
        </pc:spChg>
        <pc:spChg chg="del">
          <ac:chgData name="matthewfield059@gmail.com" userId="8737dc72316deca5" providerId="LiveId" clId="{76BAC775-C145-4CCB-B77A-9336326E0F10}" dt="2023-10-27T10:22:32.227" v="1" actId="478"/>
          <ac:spMkLst>
            <pc:docMk/>
            <pc:sldMk cId="1040333975" sldId="297"/>
            <ac:spMk id="29" creationId="{49977DB1-E392-898D-0D38-673FDFFEB21E}"/>
          </ac:spMkLst>
        </pc:spChg>
        <pc:spChg chg="del">
          <ac:chgData name="matthewfield059@gmail.com" userId="8737dc72316deca5" providerId="LiveId" clId="{76BAC775-C145-4CCB-B77A-9336326E0F10}" dt="2023-10-27T10:22:32.227" v="1" actId="478"/>
          <ac:spMkLst>
            <pc:docMk/>
            <pc:sldMk cId="1040333975" sldId="297"/>
            <ac:spMk id="30" creationId="{46B146BF-7D16-F120-52E7-79876D0A8715}"/>
          </ac:spMkLst>
        </pc:spChg>
        <pc:spChg chg="del">
          <ac:chgData name="matthewfield059@gmail.com" userId="8737dc72316deca5" providerId="LiveId" clId="{76BAC775-C145-4CCB-B77A-9336326E0F10}" dt="2023-10-27T10:22:32.227" v="1" actId="478"/>
          <ac:spMkLst>
            <pc:docMk/>
            <pc:sldMk cId="1040333975" sldId="297"/>
            <ac:spMk id="32" creationId="{40596658-E537-7D2F-6811-B4A5B0E328E1}"/>
          </ac:spMkLst>
        </pc:spChg>
        <pc:spChg chg="del">
          <ac:chgData name="matthewfield059@gmail.com" userId="8737dc72316deca5" providerId="LiveId" clId="{76BAC775-C145-4CCB-B77A-9336326E0F10}" dt="2023-10-27T10:22:32.227" v="1" actId="478"/>
          <ac:spMkLst>
            <pc:docMk/>
            <pc:sldMk cId="1040333975" sldId="297"/>
            <ac:spMk id="35" creationId="{F12D6100-59FA-C524-6182-4F4B304B1794}"/>
          </ac:spMkLst>
        </pc:spChg>
        <pc:spChg chg="del">
          <ac:chgData name="matthewfield059@gmail.com" userId="8737dc72316deca5" providerId="LiveId" clId="{76BAC775-C145-4CCB-B77A-9336326E0F10}" dt="2023-10-27T10:22:32.227" v="1" actId="478"/>
          <ac:spMkLst>
            <pc:docMk/>
            <pc:sldMk cId="1040333975" sldId="297"/>
            <ac:spMk id="36" creationId="{C31DF659-3B86-8F8E-07AE-ADC79F85DEDD}"/>
          </ac:spMkLst>
        </pc:spChg>
        <pc:spChg chg="del">
          <ac:chgData name="matthewfield059@gmail.com" userId="8737dc72316deca5" providerId="LiveId" clId="{76BAC775-C145-4CCB-B77A-9336326E0F10}" dt="2023-10-27T10:22:32.227" v="1" actId="478"/>
          <ac:spMkLst>
            <pc:docMk/>
            <pc:sldMk cId="1040333975" sldId="297"/>
            <ac:spMk id="37" creationId="{15CF649F-41F1-F44F-DF9B-DCEB61274E26}"/>
          </ac:spMkLst>
        </pc:spChg>
        <pc:spChg chg="del">
          <ac:chgData name="matthewfield059@gmail.com" userId="8737dc72316deca5" providerId="LiveId" clId="{76BAC775-C145-4CCB-B77A-9336326E0F10}" dt="2023-10-27T10:22:32.227" v="1" actId="478"/>
          <ac:spMkLst>
            <pc:docMk/>
            <pc:sldMk cId="1040333975" sldId="297"/>
            <ac:spMk id="38" creationId="{7A9C4F3F-58B1-FA17-728E-1BC03B929515}"/>
          </ac:spMkLst>
        </pc:spChg>
        <pc:spChg chg="del">
          <ac:chgData name="matthewfield059@gmail.com" userId="8737dc72316deca5" providerId="LiveId" clId="{76BAC775-C145-4CCB-B77A-9336326E0F10}" dt="2023-10-27T10:22:32.227" v="1" actId="478"/>
          <ac:spMkLst>
            <pc:docMk/>
            <pc:sldMk cId="1040333975" sldId="297"/>
            <ac:spMk id="39" creationId="{EFAC3711-EF04-9F20-9AB2-8D0FD574384C}"/>
          </ac:spMkLst>
        </pc:spChg>
        <pc:spChg chg="del">
          <ac:chgData name="matthewfield059@gmail.com" userId="8737dc72316deca5" providerId="LiveId" clId="{76BAC775-C145-4CCB-B77A-9336326E0F10}" dt="2023-10-27T10:22:32.227" v="1" actId="478"/>
          <ac:spMkLst>
            <pc:docMk/>
            <pc:sldMk cId="1040333975" sldId="297"/>
            <ac:spMk id="40" creationId="{093A293D-4DBA-BA24-97C5-8CD20AC0F05D}"/>
          </ac:spMkLst>
        </pc:spChg>
        <pc:spChg chg="del">
          <ac:chgData name="matthewfield059@gmail.com" userId="8737dc72316deca5" providerId="LiveId" clId="{76BAC775-C145-4CCB-B77A-9336326E0F10}" dt="2023-10-27T10:22:32.227" v="1" actId="478"/>
          <ac:spMkLst>
            <pc:docMk/>
            <pc:sldMk cId="1040333975" sldId="297"/>
            <ac:spMk id="41" creationId="{087804B0-ABE2-F5BD-44BE-FACCCEB2E3EA}"/>
          </ac:spMkLst>
        </pc:spChg>
        <pc:spChg chg="del">
          <ac:chgData name="matthewfield059@gmail.com" userId="8737dc72316deca5" providerId="LiveId" clId="{76BAC775-C145-4CCB-B77A-9336326E0F10}" dt="2023-10-27T10:22:32.227" v="1" actId="478"/>
          <ac:spMkLst>
            <pc:docMk/>
            <pc:sldMk cId="1040333975" sldId="297"/>
            <ac:spMk id="42" creationId="{69C5B71B-C2D8-5114-5600-0D12980DEBCA}"/>
          </ac:spMkLst>
        </pc:spChg>
        <pc:spChg chg="del">
          <ac:chgData name="matthewfield059@gmail.com" userId="8737dc72316deca5" providerId="LiveId" clId="{76BAC775-C145-4CCB-B77A-9336326E0F10}" dt="2023-10-27T10:22:32.227" v="1" actId="478"/>
          <ac:spMkLst>
            <pc:docMk/>
            <pc:sldMk cId="1040333975" sldId="297"/>
            <ac:spMk id="46" creationId="{C513BD3B-6B1B-9EA5-C007-89EC981BAD15}"/>
          </ac:spMkLst>
        </pc:spChg>
        <pc:spChg chg="del">
          <ac:chgData name="matthewfield059@gmail.com" userId="8737dc72316deca5" providerId="LiveId" clId="{76BAC775-C145-4CCB-B77A-9336326E0F10}" dt="2023-10-27T10:22:32.227" v="1" actId="478"/>
          <ac:spMkLst>
            <pc:docMk/>
            <pc:sldMk cId="1040333975" sldId="297"/>
            <ac:spMk id="47" creationId="{1781ACAA-0053-54EF-0E2A-6B03F5C4C952}"/>
          </ac:spMkLst>
        </pc:spChg>
        <pc:spChg chg="del">
          <ac:chgData name="matthewfield059@gmail.com" userId="8737dc72316deca5" providerId="LiveId" clId="{76BAC775-C145-4CCB-B77A-9336326E0F10}" dt="2023-10-27T10:22:32.227" v="1" actId="478"/>
          <ac:spMkLst>
            <pc:docMk/>
            <pc:sldMk cId="1040333975" sldId="297"/>
            <ac:spMk id="48" creationId="{50C944C7-7861-F543-EF49-AFA16E7A5470}"/>
          </ac:spMkLst>
        </pc:spChg>
        <pc:spChg chg="del">
          <ac:chgData name="matthewfield059@gmail.com" userId="8737dc72316deca5" providerId="LiveId" clId="{76BAC775-C145-4CCB-B77A-9336326E0F10}" dt="2023-10-27T10:22:32.227" v="1" actId="478"/>
          <ac:spMkLst>
            <pc:docMk/>
            <pc:sldMk cId="1040333975" sldId="297"/>
            <ac:spMk id="49" creationId="{58E64852-CFD6-1536-8051-8126047123DB}"/>
          </ac:spMkLst>
        </pc:spChg>
        <pc:spChg chg="del">
          <ac:chgData name="matthewfield059@gmail.com" userId="8737dc72316deca5" providerId="LiveId" clId="{76BAC775-C145-4CCB-B77A-9336326E0F10}" dt="2023-10-27T10:22:32.227" v="1" actId="478"/>
          <ac:spMkLst>
            <pc:docMk/>
            <pc:sldMk cId="1040333975" sldId="297"/>
            <ac:spMk id="51" creationId="{883BBFCB-E0CB-452D-7922-937D9FF7A8FB}"/>
          </ac:spMkLst>
        </pc:spChg>
        <pc:spChg chg="del">
          <ac:chgData name="matthewfield059@gmail.com" userId="8737dc72316deca5" providerId="LiveId" clId="{76BAC775-C145-4CCB-B77A-9336326E0F10}" dt="2023-10-27T10:22:32.227" v="1" actId="478"/>
          <ac:spMkLst>
            <pc:docMk/>
            <pc:sldMk cId="1040333975" sldId="297"/>
            <ac:spMk id="54" creationId="{84CC857F-C038-C4AC-EFAD-46B9FAC162D6}"/>
          </ac:spMkLst>
        </pc:spChg>
        <pc:spChg chg="del">
          <ac:chgData name="matthewfield059@gmail.com" userId="8737dc72316deca5" providerId="LiveId" clId="{76BAC775-C145-4CCB-B77A-9336326E0F10}" dt="2023-10-27T10:22:32.227" v="1" actId="478"/>
          <ac:spMkLst>
            <pc:docMk/>
            <pc:sldMk cId="1040333975" sldId="297"/>
            <ac:spMk id="55" creationId="{02202AE5-2D05-C342-B639-683AF23CFD2C}"/>
          </ac:spMkLst>
        </pc:spChg>
        <pc:spChg chg="del">
          <ac:chgData name="matthewfield059@gmail.com" userId="8737dc72316deca5" providerId="LiveId" clId="{76BAC775-C145-4CCB-B77A-9336326E0F10}" dt="2023-10-27T10:22:32.227" v="1" actId="478"/>
          <ac:spMkLst>
            <pc:docMk/>
            <pc:sldMk cId="1040333975" sldId="297"/>
            <ac:spMk id="56" creationId="{9224553B-FCB9-CC4D-894A-22A6B847ABD8}"/>
          </ac:spMkLst>
        </pc:spChg>
        <pc:spChg chg="del">
          <ac:chgData name="matthewfield059@gmail.com" userId="8737dc72316deca5" providerId="LiveId" clId="{76BAC775-C145-4CCB-B77A-9336326E0F10}" dt="2023-10-27T10:22:32.227" v="1" actId="478"/>
          <ac:spMkLst>
            <pc:docMk/>
            <pc:sldMk cId="1040333975" sldId="297"/>
            <ac:spMk id="57" creationId="{1379FCA9-5549-2049-5BDA-BCA5632E942C}"/>
          </ac:spMkLst>
        </pc:spChg>
        <pc:spChg chg="del">
          <ac:chgData name="matthewfield059@gmail.com" userId="8737dc72316deca5" providerId="LiveId" clId="{76BAC775-C145-4CCB-B77A-9336326E0F10}" dt="2023-10-27T10:22:32.227" v="1" actId="478"/>
          <ac:spMkLst>
            <pc:docMk/>
            <pc:sldMk cId="1040333975" sldId="297"/>
            <ac:spMk id="58" creationId="{D6B15DB0-318B-7019-A44B-22B6B39A52E3}"/>
          </ac:spMkLst>
        </pc:spChg>
        <pc:spChg chg="del">
          <ac:chgData name="matthewfield059@gmail.com" userId="8737dc72316deca5" providerId="LiveId" clId="{76BAC775-C145-4CCB-B77A-9336326E0F10}" dt="2023-10-27T10:22:32.227" v="1" actId="478"/>
          <ac:spMkLst>
            <pc:docMk/>
            <pc:sldMk cId="1040333975" sldId="297"/>
            <ac:spMk id="63" creationId="{8166CF16-3147-66D0-0A9A-B55E18E63CC9}"/>
          </ac:spMkLst>
        </pc:spChg>
        <pc:spChg chg="del">
          <ac:chgData name="matthewfield059@gmail.com" userId="8737dc72316deca5" providerId="LiveId" clId="{76BAC775-C145-4CCB-B77A-9336326E0F10}" dt="2023-10-27T10:22:32.227" v="1" actId="478"/>
          <ac:spMkLst>
            <pc:docMk/>
            <pc:sldMk cId="1040333975" sldId="297"/>
            <ac:spMk id="69" creationId="{35E540CA-754A-2EC6-A597-E914B039F1E6}"/>
          </ac:spMkLst>
        </pc:spChg>
        <pc:cxnChg chg="del mod">
          <ac:chgData name="matthewfield059@gmail.com" userId="8737dc72316deca5" providerId="LiveId" clId="{76BAC775-C145-4CCB-B77A-9336326E0F10}" dt="2023-10-27T10:22:32.227" v="1" actId="478"/>
          <ac:cxnSpMkLst>
            <pc:docMk/>
            <pc:sldMk cId="1040333975" sldId="297"/>
            <ac:cxnSpMk id="19" creationId="{AA27D8CD-D71E-EED5-75D8-CAFEA476F7AD}"/>
          </ac:cxnSpMkLst>
        </pc:cxnChg>
        <pc:cxnChg chg="del">
          <ac:chgData name="matthewfield059@gmail.com" userId="8737dc72316deca5" providerId="LiveId" clId="{76BAC775-C145-4CCB-B77A-9336326E0F10}" dt="2023-10-27T10:22:32.227" v="1" actId="478"/>
          <ac:cxnSpMkLst>
            <pc:docMk/>
            <pc:sldMk cId="1040333975" sldId="297"/>
            <ac:cxnSpMk id="21" creationId="{A1ADBF78-1CBD-10CA-CF48-84EF56039ADF}"/>
          </ac:cxnSpMkLst>
        </pc:cxnChg>
        <pc:cxnChg chg="del mod">
          <ac:chgData name="matthewfield059@gmail.com" userId="8737dc72316deca5" providerId="LiveId" clId="{76BAC775-C145-4CCB-B77A-9336326E0F10}" dt="2023-10-27T10:22:32.227" v="1" actId="478"/>
          <ac:cxnSpMkLst>
            <pc:docMk/>
            <pc:sldMk cId="1040333975" sldId="297"/>
            <ac:cxnSpMk id="22" creationId="{67D6AF28-1B0A-4154-7421-CA7DAB25A673}"/>
          </ac:cxnSpMkLst>
        </pc:cxnChg>
        <pc:cxnChg chg="del mod">
          <ac:chgData name="matthewfield059@gmail.com" userId="8737dc72316deca5" providerId="LiveId" clId="{76BAC775-C145-4CCB-B77A-9336326E0F10}" dt="2023-10-27T10:22:32.227" v="1" actId="478"/>
          <ac:cxnSpMkLst>
            <pc:docMk/>
            <pc:sldMk cId="1040333975" sldId="297"/>
            <ac:cxnSpMk id="24" creationId="{73D085C0-F7A5-C0D5-48E4-9E4555588CA9}"/>
          </ac:cxnSpMkLst>
        </pc:cxnChg>
        <pc:cxnChg chg="del mod">
          <ac:chgData name="matthewfield059@gmail.com" userId="8737dc72316deca5" providerId="LiveId" clId="{76BAC775-C145-4CCB-B77A-9336326E0F10}" dt="2023-10-27T10:22:32.227" v="1" actId="478"/>
          <ac:cxnSpMkLst>
            <pc:docMk/>
            <pc:sldMk cId="1040333975" sldId="297"/>
            <ac:cxnSpMk id="25" creationId="{42CBA793-5D1E-E1DE-AFB5-1F19422AF425}"/>
          </ac:cxnSpMkLst>
        </pc:cxnChg>
        <pc:cxnChg chg="del">
          <ac:chgData name="matthewfield059@gmail.com" userId="8737dc72316deca5" providerId="LiveId" clId="{76BAC775-C145-4CCB-B77A-9336326E0F10}" dt="2023-10-27T10:22:32.227" v="1" actId="478"/>
          <ac:cxnSpMkLst>
            <pc:docMk/>
            <pc:sldMk cId="1040333975" sldId="297"/>
            <ac:cxnSpMk id="26" creationId="{258C8030-9DFF-041F-125F-F7F7B2D47EDF}"/>
          </ac:cxnSpMkLst>
        </pc:cxnChg>
        <pc:cxnChg chg="del">
          <ac:chgData name="matthewfield059@gmail.com" userId="8737dc72316deca5" providerId="LiveId" clId="{76BAC775-C145-4CCB-B77A-9336326E0F10}" dt="2023-10-27T10:22:32.227" v="1" actId="478"/>
          <ac:cxnSpMkLst>
            <pc:docMk/>
            <pc:sldMk cId="1040333975" sldId="297"/>
            <ac:cxnSpMk id="59" creationId="{68D92CA3-E9B7-6B36-322B-EAA40D86C3D8}"/>
          </ac:cxnSpMkLst>
        </pc:cxnChg>
        <pc:cxnChg chg="del">
          <ac:chgData name="matthewfield059@gmail.com" userId="8737dc72316deca5" providerId="LiveId" clId="{76BAC775-C145-4CCB-B77A-9336326E0F10}" dt="2023-10-27T10:22:32.227" v="1" actId="478"/>
          <ac:cxnSpMkLst>
            <pc:docMk/>
            <pc:sldMk cId="1040333975" sldId="297"/>
            <ac:cxnSpMk id="60" creationId="{ED5FAFD6-652F-109E-D2F1-6BEE64B54874}"/>
          </ac:cxnSpMkLst>
        </pc:cxnChg>
        <pc:cxnChg chg="del mod">
          <ac:chgData name="matthewfield059@gmail.com" userId="8737dc72316deca5" providerId="LiveId" clId="{76BAC775-C145-4CCB-B77A-9336326E0F10}" dt="2023-10-27T10:22:32.227" v="1" actId="478"/>
          <ac:cxnSpMkLst>
            <pc:docMk/>
            <pc:sldMk cId="1040333975" sldId="297"/>
            <ac:cxnSpMk id="61" creationId="{0CFA27DE-0946-117D-8368-891A72AC7396}"/>
          </ac:cxnSpMkLst>
        </pc:cxnChg>
        <pc:cxnChg chg="del">
          <ac:chgData name="matthewfield059@gmail.com" userId="8737dc72316deca5" providerId="LiveId" clId="{76BAC775-C145-4CCB-B77A-9336326E0F10}" dt="2023-10-27T10:22:32.227" v="1" actId="478"/>
          <ac:cxnSpMkLst>
            <pc:docMk/>
            <pc:sldMk cId="1040333975" sldId="297"/>
            <ac:cxnSpMk id="62" creationId="{740B443C-D955-A5C0-001A-27CCDC1E2B84}"/>
          </ac:cxnSpMkLst>
        </pc:cxnChg>
        <pc:cxnChg chg="del">
          <ac:chgData name="matthewfield059@gmail.com" userId="8737dc72316deca5" providerId="LiveId" clId="{76BAC775-C145-4CCB-B77A-9336326E0F10}" dt="2023-10-27T10:22:32.227" v="1" actId="478"/>
          <ac:cxnSpMkLst>
            <pc:docMk/>
            <pc:sldMk cId="1040333975" sldId="297"/>
            <ac:cxnSpMk id="64" creationId="{671FB56F-42E4-1346-8610-7DAD40EEA82F}"/>
          </ac:cxnSpMkLst>
        </pc:cxnChg>
        <pc:cxnChg chg="del">
          <ac:chgData name="matthewfield059@gmail.com" userId="8737dc72316deca5" providerId="LiveId" clId="{76BAC775-C145-4CCB-B77A-9336326E0F10}" dt="2023-10-27T10:22:32.227" v="1" actId="478"/>
          <ac:cxnSpMkLst>
            <pc:docMk/>
            <pc:sldMk cId="1040333975" sldId="297"/>
            <ac:cxnSpMk id="65" creationId="{CE9433E8-35E6-557D-DDCB-A2C11566E4A6}"/>
          </ac:cxnSpMkLst>
        </pc:cxnChg>
        <pc:cxnChg chg="del">
          <ac:chgData name="matthewfield059@gmail.com" userId="8737dc72316deca5" providerId="LiveId" clId="{76BAC775-C145-4CCB-B77A-9336326E0F10}" dt="2023-10-27T10:22:32.227" v="1" actId="478"/>
          <ac:cxnSpMkLst>
            <pc:docMk/>
            <pc:sldMk cId="1040333975" sldId="297"/>
            <ac:cxnSpMk id="66" creationId="{38FB21D4-251F-C432-1CDF-2ECC1BDEEDED}"/>
          </ac:cxnSpMkLst>
        </pc:cxnChg>
        <pc:cxnChg chg="del">
          <ac:chgData name="matthewfield059@gmail.com" userId="8737dc72316deca5" providerId="LiveId" clId="{76BAC775-C145-4CCB-B77A-9336326E0F10}" dt="2023-10-27T10:22:32.227" v="1" actId="478"/>
          <ac:cxnSpMkLst>
            <pc:docMk/>
            <pc:sldMk cId="1040333975" sldId="297"/>
            <ac:cxnSpMk id="67" creationId="{47B576B4-F27D-B8EF-9CC3-DAB68D05A670}"/>
          </ac:cxnSpMkLst>
        </pc:cxnChg>
        <pc:cxnChg chg="del">
          <ac:chgData name="matthewfield059@gmail.com" userId="8737dc72316deca5" providerId="LiveId" clId="{76BAC775-C145-4CCB-B77A-9336326E0F10}" dt="2023-10-27T10:22:32.227" v="1" actId="478"/>
          <ac:cxnSpMkLst>
            <pc:docMk/>
            <pc:sldMk cId="1040333975" sldId="297"/>
            <ac:cxnSpMk id="68" creationId="{112F383A-DB3F-2F47-A2A4-742069C0317E}"/>
          </ac:cxnSpMkLst>
        </pc:cxnChg>
        <pc:cxnChg chg="del">
          <ac:chgData name="matthewfield059@gmail.com" userId="8737dc72316deca5" providerId="LiveId" clId="{76BAC775-C145-4CCB-B77A-9336326E0F10}" dt="2023-10-27T10:22:32.227" v="1" actId="478"/>
          <ac:cxnSpMkLst>
            <pc:docMk/>
            <pc:sldMk cId="1040333975" sldId="297"/>
            <ac:cxnSpMk id="74" creationId="{708F794B-7C4C-B43C-094D-018A9A3D548E}"/>
          </ac:cxnSpMkLst>
        </pc:cxnChg>
        <pc:cxnChg chg="del">
          <ac:chgData name="matthewfield059@gmail.com" userId="8737dc72316deca5" providerId="LiveId" clId="{76BAC775-C145-4CCB-B77A-9336326E0F10}" dt="2023-10-27T10:22:32.227" v="1" actId="478"/>
          <ac:cxnSpMkLst>
            <pc:docMk/>
            <pc:sldMk cId="1040333975" sldId="297"/>
            <ac:cxnSpMk id="77" creationId="{069AFEE7-5CB2-58DB-039E-A492C0E5AA24}"/>
          </ac:cxnSpMkLst>
        </pc:cxnChg>
        <pc:cxnChg chg="del">
          <ac:chgData name="matthewfield059@gmail.com" userId="8737dc72316deca5" providerId="LiveId" clId="{76BAC775-C145-4CCB-B77A-9336326E0F10}" dt="2023-10-27T10:22:32.227" v="1" actId="478"/>
          <ac:cxnSpMkLst>
            <pc:docMk/>
            <pc:sldMk cId="1040333975" sldId="297"/>
            <ac:cxnSpMk id="78" creationId="{44B9EF90-105C-59D0-AA0A-6976F4537A6E}"/>
          </ac:cxnSpMkLst>
        </pc:cxnChg>
      </pc:sldChg>
      <pc:sldChg chg="addSp delSp modSp add del mod ord">
        <pc:chgData name="matthewfield059@gmail.com" userId="8737dc72316deca5" providerId="LiveId" clId="{76BAC775-C145-4CCB-B77A-9336326E0F10}" dt="2023-11-07T13:06:41.436" v="1729" actId="47"/>
        <pc:sldMkLst>
          <pc:docMk/>
          <pc:sldMk cId="190144652" sldId="298"/>
        </pc:sldMkLst>
        <pc:spChg chg="del">
          <ac:chgData name="matthewfield059@gmail.com" userId="8737dc72316deca5" providerId="LiveId" clId="{76BAC775-C145-4CCB-B77A-9336326E0F10}" dt="2023-10-27T10:33:41.127" v="655" actId="478"/>
          <ac:spMkLst>
            <pc:docMk/>
            <pc:sldMk cId="190144652" sldId="298"/>
            <ac:spMk id="2" creationId="{A57C07FB-2AD4-A13D-E572-6B411A85B5AC}"/>
          </ac:spMkLst>
        </pc:spChg>
        <pc:spChg chg="mod">
          <ac:chgData name="matthewfield059@gmail.com" userId="8737dc72316deca5" providerId="LiveId" clId="{76BAC775-C145-4CCB-B77A-9336326E0F10}" dt="2023-10-27T11:09:05.876" v="1718" actId="1037"/>
          <ac:spMkLst>
            <pc:docMk/>
            <pc:sldMk cId="190144652" sldId="298"/>
            <ac:spMk id="3" creationId="{2B9D0F1E-ECC8-BFDA-CE08-DA3D906F31E8}"/>
          </ac:spMkLst>
        </pc:spChg>
        <pc:spChg chg="mod">
          <ac:chgData name="matthewfield059@gmail.com" userId="8737dc72316deca5" providerId="LiveId" clId="{76BAC775-C145-4CCB-B77A-9336326E0F10}" dt="2023-10-27T11:09:05.876" v="1718" actId="1037"/>
          <ac:spMkLst>
            <pc:docMk/>
            <pc:sldMk cId="190144652" sldId="298"/>
            <ac:spMk id="4" creationId="{DE6D1A48-BFDA-9EB8-27E0-472554F9C8A4}"/>
          </ac:spMkLst>
        </pc:spChg>
        <pc:spChg chg="mod">
          <ac:chgData name="matthewfield059@gmail.com" userId="8737dc72316deca5" providerId="LiveId" clId="{76BAC775-C145-4CCB-B77A-9336326E0F10}" dt="2023-10-27T11:09:05.876" v="1718" actId="1037"/>
          <ac:spMkLst>
            <pc:docMk/>
            <pc:sldMk cId="190144652" sldId="298"/>
            <ac:spMk id="7" creationId="{B2941CF8-4065-2156-B37F-961F071BEB39}"/>
          </ac:spMkLst>
        </pc:spChg>
        <pc:spChg chg="del mod">
          <ac:chgData name="matthewfield059@gmail.com" userId="8737dc72316deca5" providerId="LiveId" clId="{76BAC775-C145-4CCB-B77A-9336326E0F10}" dt="2023-10-27T10:36:16.515" v="779" actId="478"/>
          <ac:spMkLst>
            <pc:docMk/>
            <pc:sldMk cId="190144652" sldId="298"/>
            <ac:spMk id="11" creationId="{BE0752E1-188A-1391-6404-0721B0903DAC}"/>
          </ac:spMkLst>
        </pc:spChg>
        <pc:spChg chg="add mod">
          <ac:chgData name="matthewfield059@gmail.com" userId="8737dc72316deca5" providerId="LiveId" clId="{76BAC775-C145-4CCB-B77A-9336326E0F10}" dt="2023-10-27T11:09:05.876" v="1718" actId="1037"/>
          <ac:spMkLst>
            <pc:docMk/>
            <pc:sldMk cId="190144652" sldId="298"/>
            <ac:spMk id="14" creationId="{6CD68671-F956-7EF1-4B46-9CD0094C4427}"/>
          </ac:spMkLst>
        </pc:spChg>
        <pc:spChg chg="add mod">
          <ac:chgData name="matthewfield059@gmail.com" userId="8737dc72316deca5" providerId="LiveId" clId="{76BAC775-C145-4CCB-B77A-9336326E0F10}" dt="2023-10-27T11:09:05.876" v="1718" actId="1037"/>
          <ac:spMkLst>
            <pc:docMk/>
            <pc:sldMk cId="190144652" sldId="298"/>
            <ac:spMk id="15" creationId="{5E4F562B-572B-C11F-3225-10ED9FB1CBB0}"/>
          </ac:spMkLst>
        </pc:spChg>
        <pc:spChg chg="del">
          <ac:chgData name="matthewfield059@gmail.com" userId="8737dc72316deca5" providerId="LiveId" clId="{76BAC775-C145-4CCB-B77A-9336326E0F10}" dt="2023-10-27T10:33:40.447" v="654" actId="478"/>
          <ac:spMkLst>
            <pc:docMk/>
            <pc:sldMk cId="190144652" sldId="298"/>
            <ac:spMk id="16" creationId="{CD64FF1F-3B8B-D3AF-A419-73DE630C46DD}"/>
          </ac:spMkLst>
        </pc:spChg>
        <pc:spChg chg="add mod">
          <ac:chgData name="matthewfield059@gmail.com" userId="8737dc72316deca5" providerId="LiveId" clId="{76BAC775-C145-4CCB-B77A-9336326E0F10}" dt="2023-10-27T11:09:05.876" v="1718" actId="1037"/>
          <ac:spMkLst>
            <pc:docMk/>
            <pc:sldMk cId="190144652" sldId="298"/>
            <ac:spMk id="17" creationId="{C6774E6D-896B-6B5C-0EDF-3AE1A148F326}"/>
          </ac:spMkLst>
        </pc:spChg>
        <pc:spChg chg="add mod">
          <ac:chgData name="matthewfield059@gmail.com" userId="8737dc72316deca5" providerId="LiveId" clId="{76BAC775-C145-4CCB-B77A-9336326E0F10}" dt="2023-10-27T11:09:05.876" v="1718" actId="1037"/>
          <ac:spMkLst>
            <pc:docMk/>
            <pc:sldMk cId="190144652" sldId="298"/>
            <ac:spMk id="18" creationId="{07E67B09-D28E-7B29-7B50-CAC3A44D7299}"/>
          </ac:spMkLst>
        </pc:spChg>
        <pc:spChg chg="add mod">
          <ac:chgData name="matthewfield059@gmail.com" userId="8737dc72316deca5" providerId="LiveId" clId="{76BAC775-C145-4CCB-B77A-9336326E0F10}" dt="2023-10-27T11:09:05.876" v="1718" actId="1037"/>
          <ac:spMkLst>
            <pc:docMk/>
            <pc:sldMk cId="190144652" sldId="298"/>
            <ac:spMk id="19" creationId="{B705A5B1-ED99-CEAA-C71C-9255C6D286C7}"/>
          </ac:spMkLst>
        </pc:spChg>
        <pc:spChg chg="mod">
          <ac:chgData name="matthewfield059@gmail.com" userId="8737dc72316deca5" providerId="LiveId" clId="{76BAC775-C145-4CCB-B77A-9336326E0F10}" dt="2023-10-27T11:09:05.876" v="1718" actId="1037"/>
          <ac:spMkLst>
            <pc:docMk/>
            <pc:sldMk cId="190144652" sldId="298"/>
            <ac:spMk id="20" creationId="{8E4527DF-B3F3-1049-9870-955AFD887203}"/>
          </ac:spMkLst>
        </pc:spChg>
        <pc:spChg chg="add del mod">
          <ac:chgData name="matthewfield059@gmail.com" userId="8737dc72316deca5" providerId="LiveId" clId="{76BAC775-C145-4CCB-B77A-9336326E0F10}" dt="2023-10-27T11:09:05.876" v="1718" actId="1037"/>
          <ac:spMkLst>
            <pc:docMk/>
            <pc:sldMk cId="190144652" sldId="298"/>
            <ac:spMk id="23" creationId="{365C0F6A-736D-1ABE-6EDB-5724AD5673BF}"/>
          </ac:spMkLst>
        </pc:spChg>
        <pc:spChg chg="add mod">
          <ac:chgData name="matthewfield059@gmail.com" userId="8737dc72316deca5" providerId="LiveId" clId="{76BAC775-C145-4CCB-B77A-9336326E0F10}" dt="2023-10-27T11:09:05.876" v="1718" actId="1037"/>
          <ac:spMkLst>
            <pc:docMk/>
            <pc:sldMk cId="190144652" sldId="298"/>
            <ac:spMk id="27" creationId="{DC301CDB-9969-0B82-85F7-86EB70FFC981}"/>
          </ac:spMkLst>
        </pc:spChg>
        <pc:spChg chg="mod">
          <ac:chgData name="matthewfield059@gmail.com" userId="8737dc72316deca5" providerId="LiveId" clId="{76BAC775-C145-4CCB-B77A-9336326E0F10}" dt="2023-10-27T11:09:05.876" v="1718" actId="1037"/>
          <ac:spMkLst>
            <pc:docMk/>
            <pc:sldMk cId="190144652" sldId="298"/>
            <ac:spMk id="31" creationId="{36F2922E-9DF1-5D32-6BB6-4A47780FDECC}"/>
          </ac:spMkLst>
        </pc:spChg>
        <pc:spChg chg="add mod">
          <ac:chgData name="matthewfield059@gmail.com" userId="8737dc72316deca5" providerId="LiveId" clId="{76BAC775-C145-4CCB-B77A-9336326E0F10}" dt="2023-10-27T11:09:05.876" v="1718" actId="1037"/>
          <ac:spMkLst>
            <pc:docMk/>
            <pc:sldMk cId="190144652" sldId="298"/>
            <ac:spMk id="39" creationId="{324F43A0-4CE9-7E15-CB5C-F4DC92CD2526}"/>
          </ac:spMkLst>
        </pc:spChg>
        <pc:spChg chg="add mod">
          <ac:chgData name="matthewfield059@gmail.com" userId="8737dc72316deca5" providerId="LiveId" clId="{76BAC775-C145-4CCB-B77A-9336326E0F10}" dt="2023-10-27T11:09:05.876" v="1718" actId="1037"/>
          <ac:spMkLst>
            <pc:docMk/>
            <pc:sldMk cId="190144652" sldId="298"/>
            <ac:spMk id="40" creationId="{8FCC7CF3-93C8-4416-382B-8511ED547A5F}"/>
          </ac:spMkLst>
        </pc:spChg>
        <pc:spChg chg="add mod">
          <ac:chgData name="matthewfield059@gmail.com" userId="8737dc72316deca5" providerId="LiveId" clId="{76BAC775-C145-4CCB-B77A-9336326E0F10}" dt="2023-10-27T11:09:05.876" v="1718" actId="1037"/>
          <ac:spMkLst>
            <pc:docMk/>
            <pc:sldMk cId="190144652" sldId="298"/>
            <ac:spMk id="41" creationId="{DFB79ED1-A202-D6C1-EC98-8CEB54EFD62F}"/>
          </ac:spMkLst>
        </pc:spChg>
        <pc:spChg chg="add mod">
          <ac:chgData name="matthewfield059@gmail.com" userId="8737dc72316deca5" providerId="LiveId" clId="{76BAC775-C145-4CCB-B77A-9336326E0F10}" dt="2023-10-27T11:09:05.876" v="1718" actId="1037"/>
          <ac:spMkLst>
            <pc:docMk/>
            <pc:sldMk cId="190144652" sldId="298"/>
            <ac:spMk id="42" creationId="{D933051A-DA2A-FA6C-3E52-FCC0B68A75D9}"/>
          </ac:spMkLst>
        </pc:spChg>
        <pc:spChg chg="mod">
          <ac:chgData name="matthewfield059@gmail.com" userId="8737dc72316deca5" providerId="LiveId" clId="{76BAC775-C145-4CCB-B77A-9336326E0F10}" dt="2023-10-27T11:09:05.876" v="1718" actId="1037"/>
          <ac:spMkLst>
            <pc:docMk/>
            <pc:sldMk cId="190144652" sldId="298"/>
            <ac:spMk id="43" creationId="{DFD9ED04-36BC-AC3B-99D1-A0790F8543FB}"/>
          </ac:spMkLst>
        </pc:spChg>
        <pc:spChg chg="mod">
          <ac:chgData name="matthewfield059@gmail.com" userId="8737dc72316deca5" providerId="LiveId" clId="{76BAC775-C145-4CCB-B77A-9336326E0F10}" dt="2023-10-27T11:09:05.876" v="1718" actId="1037"/>
          <ac:spMkLst>
            <pc:docMk/>
            <pc:sldMk cId="190144652" sldId="298"/>
            <ac:spMk id="44" creationId="{AA723F0A-F981-7A71-B3B8-EDB2507C7C62}"/>
          </ac:spMkLst>
        </pc:spChg>
        <pc:spChg chg="del mod">
          <ac:chgData name="matthewfield059@gmail.com" userId="8737dc72316deca5" providerId="LiveId" clId="{76BAC775-C145-4CCB-B77A-9336326E0F10}" dt="2023-10-27T10:24:15.803" v="97" actId="478"/>
          <ac:spMkLst>
            <pc:docMk/>
            <pc:sldMk cId="190144652" sldId="298"/>
            <ac:spMk id="45" creationId="{C2101F13-82B0-3814-A09F-095608C6A8F8}"/>
          </ac:spMkLst>
        </pc:spChg>
        <pc:spChg chg="add mod">
          <ac:chgData name="matthewfield059@gmail.com" userId="8737dc72316deca5" providerId="LiveId" clId="{76BAC775-C145-4CCB-B77A-9336326E0F10}" dt="2023-10-27T11:09:05.876" v="1718" actId="1037"/>
          <ac:spMkLst>
            <pc:docMk/>
            <pc:sldMk cId="190144652" sldId="298"/>
            <ac:spMk id="48" creationId="{277451AA-5B9F-706F-A223-AE9F9449B9C2}"/>
          </ac:spMkLst>
        </pc:spChg>
        <pc:spChg chg="del mod">
          <ac:chgData name="matthewfield059@gmail.com" userId="8737dc72316deca5" providerId="LiveId" clId="{76BAC775-C145-4CCB-B77A-9336326E0F10}" dt="2023-10-27T10:24:15.803" v="97" actId="478"/>
          <ac:spMkLst>
            <pc:docMk/>
            <pc:sldMk cId="190144652" sldId="298"/>
            <ac:spMk id="50" creationId="{CA6F494D-4223-99F3-EDEF-AFE32731CA10}"/>
          </ac:spMkLst>
        </pc:spChg>
        <pc:spChg chg="del mod">
          <ac:chgData name="matthewfield059@gmail.com" userId="8737dc72316deca5" providerId="LiveId" clId="{76BAC775-C145-4CCB-B77A-9336326E0F10}" dt="2023-10-27T10:24:15.803" v="97" actId="478"/>
          <ac:spMkLst>
            <pc:docMk/>
            <pc:sldMk cId="190144652" sldId="298"/>
            <ac:spMk id="52" creationId="{D5EC7755-15F7-BC95-38A6-91E2CA2F35B1}"/>
          </ac:spMkLst>
        </pc:spChg>
        <pc:spChg chg="del mod">
          <ac:chgData name="matthewfield059@gmail.com" userId="8737dc72316deca5" providerId="LiveId" clId="{76BAC775-C145-4CCB-B77A-9336326E0F10}" dt="2023-10-27T10:24:15.803" v="97" actId="478"/>
          <ac:spMkLst>
            <pc:docMk/>
            <pc:sldMk cId="190144652" sldId="298"/>
            <ac:spMk id="53" creationId="{E0687193-F2F0-1DD6-D02A-A5C76AC3DB7E}"/>
          </ac:spMkLst>
        </pc:spChg>
        <pc:spChg chg="add mod">
          <ac:chgData name="matthewfield059@gmail.com" userId="8737dc72316deca5" providerId="LiveId" clId="{76BAC775-C145-4CCB-B77A-9336326E0F10}" dt="2023-10-27T11:09:05.876" v="1718" actId="1037"/>
          <ac:spMkLst>
            <pc:docMk/>
            <pc:sldMk cId="190144652" sldId="298"/>
            <ac:spMk id="59" creationId="{FF6DC5F1-8C70-2D9E-26C1-34994F54A814}"/>
          </ac:spMkLst>
        </pc:spChg>
        <pc:spChg chg="add mod">
          <ac:chgData name="matthewfield059@gmail.com" userId="8737dc72316deca5" providerId="LiveId" clId="{76BAC775-C145-4CCB-B77A-9336326E0F10}" dt="2023-10-27T11:09:05.876" v="1718" actId="1037"/>
          <ac:spMkLst>
            <pc:docMk/>
            <pc:sldMk cId="190144652" sldId="298"/>
            <ac:spMk id="60" creationId="{9CE73B37-93FA-6E85-F5C9-28CD3CFF58FA}"/>
          </ac:spMkLst>
        </pc:spChg>
        <pc:spChg chg="add mod">
          <ac:chgData name="matthewfield059@gmail.com" userId="8737dc72316deca5" providerId="LiveId" clId="{76BAC775-C145-4CCB-B77A-9336326E0F10}" dt="2023-10-27T11:09:05.876" v="1718" actId="1037"/>
          <ac:spMkLst>
            <pc:docMk/>
            <pc:sldMk cId="190144652" sldId="298"/>
            <ac:spMk id="61" creationId="{757C6275-3AC6-F40B-EEE8-EF00C9BBACD7}"/>
          </ac:spMkLst>
        </pc:spChg>
        <pc:spChg chg="add mod">
          <ac:chgData name="matthewfield059@gmail.com" userId="8737dc72316deca5" providerId="LiveId" clId="{76BAC775-C145-4CCB-B77A-9336326E0F10}" dt="2023-10-27T11:09:05.876" v="1718" actId="1037"/>
          <ac:spMkLst>
            <pc:docMk/>
            <pc:sldMk cId="190144652" sldId="298"/>
            <ac:spMk id="62" creationId="{6E5A8886-DDD0-49D2-29E3-690CE3AEAFA7}"/>
          </ac:spMkLst>
        </pc:spChg>
        <pc:spChg chg="add mod">
          <ac:chgData name="matthewfield059@gmail.com" userId="8737dc72316deca5" providerId="LiveId" clId="{76BAC775-C145-4CCB-B77A-9336326E0F10}" dt="2023-10-27T11:09:05.876" v="1718" actId="1037"/>
          <ac:spMkLst>
            <pc:docMk/>
            <pc:sldMk cId="190144652" sldId="298"/>
            <ac:spMk id="63" creationId="{F5BA4938-4EF9-705B-3940-E7E7C709AC6B}"/>
          </ac:spMkLst>
        </pc:spChg>
        <pc:spChg chg="add mod">
          <ac:chgData name="matthewfield059@gmail.com" userId="8737dc72316deca5" providerId="LiveId" clId="{76BAC775-C145-4CCB-B77A-9336326E0F10}" dt="2023-10-27T11:09:05.876" v="1718" actId="1037"/>
          <ac:spMkLst>
            <pc:docMk/>
            <pc:sldMk cId="190144652" sldId="298"/>
            <ac:spMk id="65" creationId="{9A52BAF1-B0A6-41E9-A484-0948A6E5F592}"/>
          </ac:spMkLst>
        </pc:spChg>
        <pc:spChg chg="add mod">
          <ac:chgData name="matthewfield059@gmail.com" userId="8737dc72316deca5" providerId="LiveId" clId="{76BAC775-C145-4CCB-B77A-9336326E0F10}" dt="2023-10-27T11:09:05.876" v="1718" actId="1037"/>
          <ac:spMkLst>
            <pc:docMk/>
            <pc:sldMk cId="190144652" sldId="298"/>
            <ac:spMk id="66" creationId="{B9F1B123-4DD6-50E1-7635-C3BFC3436D5A}"/>
          </ac:spMkLst>
        </pc:spChg>
        <pc:spChg chg="del mod">
          <ac:chgData name="matthewfield059@gmail.com" userId="8737dc72316deca5" providerId="LiveId" clId="{76BAC775-C145-4CCB-B77A-9336326E0F10}" dt="2023-10-27T10:34:55.830" v="708" actId="478"/>
          <ac:spMkLst>
            <pc:docMk/>
            <pc:sldMk cId="190144652" sldId="298"/>
            <ac:spMk id="72" creationId="{37F80DF9-455C-0471-368B-E7D5F5B23E06}"/>
          </ac:spMkLst>
        </pc:spChg>
        <pc:spChg chg="del mod">
          <ac:chgData name="matthewfield059@gmail.com" userId="8737dc72316deca5" providerId="LiveId" clId="{76BAC775-C145-4CCB-B77A-9336326E0F10}" dt="2023-10-27T10:34:56.666" v="709" actId="478"/>
          <ac:spMkLst>
            <pc:docMk/>
            <pc:sldMk cId="190144652" sldId="298"/>
            <ac:spMk id="73" creationId="{4C4B0EB8-30C5-3FC5-9D6D-74CFE5299C13}"/>
          </ac:spMkLst>
        </pc:spChg>
        <pc:spChg chg="mod">
          <ac:chgData name="matthewfield059@gmail.com" userId="8737dc72316deca5" providerId="LiveId" clId="{76BAC775-C145-4CCB-B77A-9336326E0F10}" dt="2023-10-27T11:09:05.876" v="1718" actId="1037"/>
          <ac:spMkLst>
            <pc:docMk/>
            <pc:sldMk cId="190144652" sldId="298"/>
            <ac:spMk id="105" creationId="{9445AE3A-8391-6E4F-E0C9-3D94CBEC61DC}"/>
          </ac:spMkLst>
        </pc:spChg>
        <pc:spChg chg="del mod">
          <ac:chgData name="matthewfield059@gmail.com" userId="8737dc72316deca5" providerId="LiveId" clId="{76BAC775-C145-4CCB-B77A-9336326E0F10}" dt="2023-10-27T10:24:15.803" v="97" actId="478"/>
          <ac:spMkLst>
            <pc:docMk/>
            <pc:sldMk cId="190144652" sldId="298"/>
            <ac:spMk id="106" creationId="{17346237-C72A-5856-ECBC-A0A5C1C621A0}"/>
          </ac:spMkLst>
        </pc:spChg>
        <pc:spChg chg="del mod">
          <ac:chgData name="matthewfield059@gmail.com" userId="8737dc72316deca5" providerId="LiveId" clId="{76BAC775-C145-4CCB-B77A-9336326E0F10}" dt="2023-10-27T10:24:15.803" v="97" actId="478"/>
          <ac:spMkLst>
            <pc:docMk/>
            <pc:sldMk cId="190144652" sldId="298"/>
            <ac:spMk id="110" creationId="{9BD35188-676F-6A21-5F5D-EA4341D88685}"/>
          </ac:spMkLst>
        </pc:spChg>
        <pc:spChg chg="del mod">
          <ac:chgData name="matthewfield059@gmail.com" userId="8737dc72316deca5" providerId="LiveId" clId="{76BAC775-C145-4CCB-B77A-9336326E0F10}" dt="2023-10-27T10:24:15.803" v="97" actId="478"/>
          <ac:spMkLst>
            <pc:docMk/>
            <pc:sldMk cId="190144652" sldId="298"/>
            <ac:spMk id="111" creationId="{05CEB087-A679-3907-936D-E362FF3C2341}"/>
          </ac:spMkLst>
        </pc:spChg>
        <pc:spChg chg="del mod">
          <ac:chgData name="matthewfield059@gmail.com" userId="8737dc72316deca5" providerId="LiveId" clId="{76BAC775-C145-4CCB-B77A-9336326E0F10}" dt="2023-10-27T10:24:15.803" v="97" actId="478"/>
          <ac:spMkLst>
            <pc:docMk/>
            <pc:sldMk cId="190144652" sldId="298"/>
            <ac:spMk id="112" creationId="{D7289C02-9184-A225-7DDF-27BC614A4050}"/>
          </ac:spMkLst>
        </pc:spChg>
        <pc:spChg chg="mod">
          <ac:chgData name="matthewfield059@gmail.com" userId="8737dc72316deca5" providerId="LiveId" clId="{76BAC775-C145-4CCB-B77A-9336326E0F10}" dt="2023-10-27T11:09:05.876" v="1718" actId="1037"/>
          <ac:spMkLst>
            <pc:docMk/>
            <pc:sldMk cId="190144652" sldId="298"/>
            <ac:spMk id="115" creationId="{B5AB2648-E215-CA9E-439E-5EBEF5A6D9DF}"/>
          </ac:spMkLst>
        </pc:spChg>
        <pc:spChg chg="del mod">
          <ac:chgData name="matthewfield059@gmail.com" userId="8737dc72316deca5" providerId="LiveId" clId="{76BAC775-C145-4CCB-B77A-9336326E0F10}" dt="2023-10-27T10:24:15.803" v="97" actId="478"/>
          <ac:spMkLst>
            <pc:docMk/>
            <pc:sldMk cId="190144652" sldId="298"/>
            <ac:spMk id="116" creationId="{109D5824-D6C7-CDD6-2062-B608EBC09B6A}"/>
          </ac:spMkLst>
        </pc:spChg>
        <pc:spChg chg="del mod">
          <ac:chgData name="matthewfield059@gmail.com" userId="8737dc72316deca5" providerId="LiveId" clId="{76BAC775-C145-4CCB-B77A-9336326E0F10}" dt="2023-10-27T10:24:15.803" v="97" actId="478"/>
          <ac:spMkLst>
            <pc:docMk/>
            <pc:sldMk cId="190144652" sldId="298"/>
            <ac:spMk id="120" creationId="{1B7D327D-CD19-4A47-3A20-77D8F3CAF7BB}"/>
          </ac:spMkLst>
        </pc:spChg>
        <pc:spChg chg="del mod">
          <ac:chgData name="matthewfield059@gmail.com" userId="8737dc72316deca5" providerId="LiveId" clId="{76BAC775-C145-4CCB-B77A-9336326E0F10}" dt="2023-10-27T10:24:15.803" v="97" actId="478"/>
          <ac:spMkLst>
            <pc:docMk/>
            <pc:sldMk cId="190144652" sldId="298"/>
            <ac:spMk id="121" creationId="{785EF2E1-145C-E392-10F0-D7B61CC2FF1F}"/>
          </ac:spMkLst>
        </pc:spChg>
        <pc:spChg chg="del mod">
          <ac:chgData name="matthewfield059@gmail.com" userId="8737dc72316deca5" providerId="LiveId" clId="{76BAC775-C145-4CCB-B77A-9336326E0F10}" dt="2023-10-27T10:24:15.803" v="97" actId="478"/>
          <ac:spMkLst>
            <pc:docMk/>
            <pc:sldMk cId="190144652" sldId="298"/>
            <ac:spMk id="122" creationId="{7863E96C-EEEF-D396-9DB2-06C087C3A219}"/>
          </ac:spMkLst>
        </pc:spChg>
        <pc:spChg chg="del mod">
          <ac:chgData name="matthewfield059@gmail.com" userId="8737dc72316deca5" providerId="LiveId" clId="{76BAC775-C145-4CCB-B77A-9336326E0F10}" dt="2023-10-27T10:43:23.496" v="1047" actId="478"/>
          <ac:spMkLst>
            <pc:docMk/>
            <pc:sldMk cId="190144652" sldId="298"/>
            <ac:spMk id="125" creationId="{20090D74-A3A9-8B89-6A97-2A0681B2A86F}"/>
          </ac:spMkLst>
        </pc:spChg>
        <pc:spChg chg="del mod">
          <ac:chgData name="matthewfield059@gmail.com" userId="8737dc72316deca5" providerId="LiveId" clId="{76BAC775-C145-4CCB-B77A-9336326E0F10}" dt="2023-10-27T10:24:15.803" v="97" actId="478"/>
          <ac:spMkLst>
            <pc:docMk/>
            <pc:sldMk cId="190144652" sldId="298"/>
            <ac:spMk id="126" creationId="{F563D8D3-9931-73B4-EECF-764B5BACCD3E}"/>
          </ac:spMkLst>
        </pc:spChg>
        <pc:spChg chg="del mod">
          <ac:chgData name="matthewfield059@gmail.com" userId="8737dc72316deca5" providerId="LiveId" clId="{76BAC775-C145-4CCB-B77A-9336326E0F10}" dt="2023-10-27T10:24:15.803" v="97" actId="478"/>
          <ac:spMkLst>
            <pc:docMk/>
            <pc:sldMk cId="190144652" sldId="298"/>
            <ac:spMk id="130" creationId="{E623C23B-A7B7-3AE3-7841-73B9E07A1373}"/>
          </ac:spMkLst>
        </pc:spChg>
        <pc:spChg chg="del mod">
          <ac:chgData name="matthewfield059@gmail.com" userId="8737dc72316deca5" providerId="LiveId" clId="{76BAC775-C145-4CCB-B77A-9336326E0F10}" dt="2023-10-27T10:24:15.803" v="97" actId="478"/>
          <ac:spMkLst>
            <pc:docMk/>
            <pc:sldMk cId="190144652" sldId="298"/>
            <ac:spMk id="131" creationId="{C4150B28-69EC-8FB3-FF89-DDACA50ABA8B}"/>
          </ac:spMkLst>
        </pc:spChg>
        <pc:spChg chg="del mod">
          <ac:chgData name="matthewfield059@gmail.com" userId="8737dc72316deca5" providerId="LiveId" clId="{76BAC775-C145-4CCB-B77A-9336326E0F10}" dt="2023-10-27T10:24:15.803" v="97" actId="478"/>
          <ac:spMkLst>
            <pc:docMk/>
            <pc:sldMk cId="190144652" sldId="298"/>
            <ac:spMk id="132" creationId="{50D375F6-B4FF-B16D-C356-C7387BA37BC4}"/>
          </ac:spMkLst>
        </pc:spChg>
        <pc:spChg chg="mod">
          <ac:chgData name="matthewfield059@gmail.com" userId="8737dc72316deca5" providerId="LiveId" clId="{76BAC775-C145-4CCB-B77A-9336326E0F10}" dt="2023-10-27T11:09:05.876" v="1718" actId="1037"/>
          <ac:spMkLst>
            <pc:docMk/>
            <pc:sldMk cId="190144652" sldId="298"/>
            <ac:spMk id="135" creationId="{A5D36CC3-FC3C-5A8B-1B84-C8D95004B95A}"/>
          </ac:spMkLst>
        </pc:spChg>
        <pc:spChg chg="del mod">
          <ac:chgData name="matthewfield059@gmail.com" userId="8737dc72316deca5" providerId="LiveId" clId="{76BAC775-C145-4CCB-B77A-9336326E0F10}" dt="2023-10-27T10:24:15.803" v="97" actId="478"/>
          <ac:spMkLst>
            <pc:docMk/>
            <pc:sldMk cId="190144652" sldId="298"/>
            <ac:spMk id="136" creationId="{1FD5203A-1835-FD21-6F33-B4133FF1DBB7}"/>
          </ac:spMkLst>
        </pc:spChg>
        <pc:spChg chg="del mod">
          <ac:chgData name="matthewfield059@gmail.com" userId="8737dc72316deca5" providerId="LiveId" clId="{76BAC775-C145-4CCB-B77A-9336326E0F10}" dt="2023-10-27T10:24:15.803" v="97" actId="478"/>
          <ac:spMkLst>
            <pc:docMk/>
            <pc:sldMk cId="190144652" sldId="298"/>
            <ac:spMk id="140" creationId="{B48B6B6E-5EB1-E466-4DB3-08C6BC1DDF0A}"/>
          </ac:spMkLst>
        </pc:spChg>
        <pc:spChg chg="del mod">
          <ac:chgData name="matthewfield059@gmail.com" userId="8737dc72316deca5" providerId="LiveId" clId="{76BAC775-C145-4CCB-B77A-9336326E0F10}" dt="2023-10-27T10:24:15.803" v="97" actId="478"/>
          <ac:spMkLst>
            <pc:docMk/>
            <pc:sldMk cId="190144652" sldId="298"/>
            <ac:spMk id="141" creationId="{9010E05F-ABFD-B886-3D6C-5CE7EC89A543}"/>
          </ac:spMkLst>
        </pc:spChg>
        <pc:spChg chg="del mod">
          <ac:chgData name="matthewfield059@gmail.com" userId="8737dc72316deca5" providerId="LiveId" clId="{76BAC775-C145-4CCB-B77A-9336326E0F10}" dt="2023-10-27T10:24:15.803" v="97" actId="478"/>
          <ac:spMkLst>
            <pc:docMk/>
            <pc:sldMk cId="190144652" sldId="298"/>
            <ac:spMk id="142" creationId="{CCE256E2-BC50-8575-B85E-001187147F00}"/>
          </ac:spMkLst>
        </pc:spChg>
        <pc:spChg chg="mod">
          <ac:chgData name="matthewfield059@gmail.com" userId="8737dc72316deca5" providerId="LiveId" clId="{76BAC775-C145-4CCB-B77A-9336326E0F10}" dt="2023-10-27T11:09:05.876" v="1718" actId="1037"/>
          <ac:spMkLst>
            <pc:docMk/>
            <pc:sldMk cId="190144652" sldId="298"/>
            <ac:spMk id="145" creationId="{3278E43B-AE2C-2E90-0B5A-B8C959A1DA2A}"/>
          </ac:spMkLst>
        </pc:spChg>
        <pc:spChg chg="del mod">
          <ac:chgData name="matthewfield059@gmail.com" userId="8737dc72316deca5" providerId="LiveId" clId="{76BAC775-C145-4CCB-B77A-9336326E0F10}" dt="2023-10-27T10:24:15.803" v="97" actId="478"/>
          <ac:spMkLst>
            <pc:docMk/>
            <pc:sldMk cId="190144652" sldId="298"/>
            <ac:spMk id="146" creationId="{E90D0B30-084F-9F44-68D9-188C2F8F9252}"/>
          </ac:spMkLst>
        </pc:spChg>
        <pc:spChg chg="del mod">
          <ac:chgData name="matthewfield059@gmail.com" userId="8737dc72316deca5" providerId="LiveId" clId="{76BAC775-C145-4CCB-B77A-9336326E0F10}" dt="2023-10-27T10:24:15.803" v="97" actId="478"/>
          <ac:spMkLst>
            <pc:docMk/>
            <pc:sldMk cId="190144652" sldId="298"/>
            <ac:spMk id="150" creationId="{0A5E16EA-F1AD-5049-F51F-F61668849064}"/>
          </ac:spMkLst>
        </pc:spChg>
        <pc:spChg chg="del mod">
          <ac:chgData name="matthewfield059@gmail.com" userId="8737dc72316deca5" providerId="LiveId" clId="{76BAC775-C145-4CCB-B77A-9336326E0F10}" dt="2023-10-27T10:24:15.803" v="97" actId="478"/>
          <ac:spMkLst>
            <pc:docMk/>
            <pc:sldMk cId="190144652" sldId="298"/>
            <ac:spMk id="151" creationId="{9C8F32BC-A11C-5610-8D26-46659FC417D2}"/>
          </ac:spMkLst>
        </pc:spChg>
        <pc:spChg chg="del mod">
          <ac:chgData name="matthewfield059@gmail.com" userId="8737dc72316deca5" providerId="LiveId" clId="{76BAC775-C145-4CCB-B77A-9336326E0F10}" dt="2023-10-27T10:24:15.803" v="97" actId="478"/>
          <ac:spMkLst>
            <pc:docMk/>
            <pc:sldMk cId="190144652" sldId="298"/>
            <ac:spMk id="152" creationId="{CDDB8028-ED3C-6A32-0050-D219AACABF67}"/>
          </ac:spMkLst>
        </pc:spChg>
        <pc:spChg chg="del mod">
          <ac:chgData name="matthewfield059@gmail.com" userId="8737dc72316deca5" providerId="LiveId" clId="{76BAC775-C145-4CCB-B77A-9336326E0F10}" dt="2023-10-27T10:24:10.971" v="95" actId="478"/>
          <ac:spMkLst>
            <pc:docMk/>
            <pc:sldMk cId="190144652" sldId="298"/>
            <ac:spMk id="158" creationId="{37020632-27E6-1B34-5A1E-4DF3665956C9}"/>
          </ac:spMkLst>
        </pc:spChg>
        <pc:spChg chg="del mod">
          <ac:chgData name="matthewfield059@gmail.com" userId="8737dc72316deca5" providerId="LiveId" clId="{76BAC775-C145-4CCB-B77A-9336326E0F10}" dt="2023-10-27T10:24:12.861" v="96" actId="478"/>
          <ac:spMkLst>
            <pc:docMk/>
            <pc:sldMk cId="190144652" sldId="298"/>
            <ac:spMk id="160" creationId="{0EA41F87-9EDD-8436-8294-410DCFC7D903}"/>
          </ac:spMkLst>
        </pc:spChg>
        <pc:spChg chg="del mod">
          <ac:chgData name="matthewfield059@gmail.com" userId="8737dc72316deca5" providerId="LiveId" clId="{76BAC775-C145-4CCB-B77A-9336326E0F10}" dt="2023-10-27T10:24:15.803" v="97" actId="478"/>
          <ac:spMkLst>
            <pc:docMk/>
            <pc:sldMk cId="190144652" sldId="298"/>
            <ac:spMk id="161" creationId="{AE1582FD-301A-30C4-37AD-E6617B1589B0}"/>
          </ac:spMkLst>
        </pc:spChg>
        <pc:picChg chg="add mod">
          <ac:chgData name="matthewfield059@gmail.com" userId="8737dc72316deca5" providerId="LiveId" clId="{76BAC775-C145-4CCB-B77A-9336326E0F10}" dt="2023-10-27T11:09:05.876" v="1718" actId="1037"/>
          <ac:picMkLst>
            <pc:docMk/>
            <pc:sldMk cId="190144652" sldId="298"/>
            <ac:picMk id="21" creationId="{6F3B1B56-ED9B-15BE-D657-72FDA777240A}"/>
          </ac:picMkLst>
        </pc:picChg>
        <pc:picChg chg="add mod">
          <ac:chgData name="matthewfield059@gmail.com" userId="8737dc72316deca5" providerId="LiveId" clId="{76BAC775-C145-4CCB-B77A-9336326E0F10}" dt="2023-10-27T11:09:05.876" v="1718" actId="1037"/>
          <ac:picMkLst>
            <pc:docMk/>
            <pc:sldMk cId="190144652" sldId="298"/>
            <ac:picMk id="22" creationId="{236F823D-5276-BE69-F789-DF4157E822E1}"/>
          </ac:picMkLst>
        </pc:picChg>
        <pc:picChg chg="add mod">
          <ac:chgData name="matthewfield059@gmail.com" userId="8737dc72316deca5" providerId="LiveId" clId="{76BAC775-C145-4CCB-B77A-9336326E0F10}" dt="2023-10-27T11:09:05.876" v="1718" actId="1037"/>
          <ac:picMkLst>
            <pc:docMk/>
            <pc:sldMk cId="190144652" sldId="298"/>
            <ac:picMk id="24" creationId="{B0ADBFFA-2554-2EC9-7A9F-6B867DA2D746}"/>
          </ac:picMkLst>
        </pc:picChg>
        <pc:picChg chg="add mod">
          <ac:chgData name="matthewfield059@gmail.com" userId="8737dc72316deca5" providerId="LiveId" clId="{76BAC775-C145-4CCB-B77A-9336326E0F10}" dt="2023-10-27T11:09:05.876" v="1718" actId="1037"/>
          <ac:picMkLst>
            <pc:docMk/>
            <pc:sldMk cId="190144652" sldId="298"/>
            <ac:picMk id="25" creationId="{494001DA-6740-7190-0D73-551587AB21D2}"/>
          </ac:picMkLst>
        </pc:picChg>
        <pc:picChg chg="add mod">
          <ac:chgData name="matthewfield059@gmail.com" userId="8737dc72316deca5" providerId="LiveId" clId="{76BAC775-C145-4CCB-B77A-9336326E0F10}" dt="2023-10-27T11:09:05.876" v="1718" actId="1037"/>
          <ac:picMkLst>
            <pc:docMk/>
            <pc:sldMk cId="190144652" sldId="298"/>
            <ac:picMk id="26" creationId="{1404D04F-929B-32B1-4DBD-78BF729CA144}"/>
          </ac:picMkLst>
        </pc:picChg>
        <pc:picChg chg="add mod">
          <ac:chgData name="matthewfield059@gmail.com" userId="8737dc72316deca5" providerId="LiveId" clId="{76BAC775-C145-4CCB-B77A-9336326E0F10}" dt="2023-10-27T11:09:05.876" v="1718" actId="1037"/>
          <ac:picMkLst>
            <pc:docMk/>
            <pc:sldMk cId="190144652" sldId="298"/>
            <ac:picMk id="1026" creationId="{E693F5FD-B6F6-BB20-547F-64F5FE7385F3}"/>
          </ac:picMkLst>
        </pc:picChg>
        <pc:cxnChg chg="del mod">
          <ac:chgData name="matthewfield059@gmail.com" userId="8737dc72316deca5" providerId="LiveId" clId="{76BAC775-C145-4CCB-B77A-9336326E0F10}" dt="2023-10-27T10:24:15.803" v="97" actId="478"/>
          <ac:cxnSpMkLst>
            <pc:docMk/>
            <pc:sldMk cId="190144652" sldId="298"/>
            <ac:cxnSpMk id="5" creationId="{11C96478-EFF9-4975-1BE2-0668F2CC6F72}"/>
          </ac:cxnSpMkLst>
        </pc:cxnChg>
        <pc:cxnChg chg="del mod">
          <ac:chgData name="matthewfield059@gmail.com" userId="8737dc72316deca5" providerId="LiveId" clId="{76BAC775-C145-4CCB-B77A-9336326E0F10}" dt="2023-10-27T10:24:15.803" v="97" actId="478"/>
          <ac:cxnSpMkLst>
            <pc:docMk/>
            <pc:sldMk cId="190144652" sldId="298"/>
            <ac:cxnSpMk id="8" creationId="{924FC9B8-046B-720A-968F-2359E3984353}"/>
          </ac:cxnSpMkLst>
        </pc:cxnChg>
        <pc:cxnChg chg="add mod">
          <ac:chgData name="matthewfield059@gmail.com" userId="8737dc72316deca5" providerId="LiveId" clId="{76BAC775-C145-4CCB-B77A-9336326E0F10}" dt="2023-10-27T11:09:41.582" v="1725" actId="14100"/>
          <ac:cxnSpMkLst>
            <pc:docMk/>
            <pc:sldMk cId="190144652" sldId="298"/>
            <ac:cxnSpMk id="28" creationId="{2C35A84C-F808-F938-94C1-591810A84F19}"/>
          </ac:cxnSpMkLst>
        </pc:cxnChg>
        <pc:cxnChg chg="add mod">
          <ac:chgData name="matthewfield059@gmail.com" userId="8737dc72316deca5" providerId="LiveId" clId="{76BAC775-C145-4CCB-B77A-9336326E0F10}" dt="2023-10-27T11:09:35.830" v="1724" actId="14100"/>
          <ac:cxnSpMkLst>
            <pc:docMk/>
            <pc:sldMk cId="190144652" sldId="298"/>
            <ac:cxnSpMk id="29" creationId="{CA1E66B9-FFB7-7ECA-ECD3-084F83C739F8}"/>
          </ac:cxnSpMkLst>
        </pc:cxnChg>
        <pc:cxnChg chg="add mod">
          <ac:chgData name="matthewfield059@gmail.com" userId="8737dc72316deca5" providerId="LiveId" clId="{76BAC775-C145-4CCB-B77A-9336326E0F10}" dt="2023-10-27T11:09:50.908" v="1726" actId="14100"/>
          <ac:cxnSpMkLst>
            <pc:docMk/>
            <pc:sldMk cId="190144652" sldId="298"/>
            <ac:cxnSpMk id="32" creationId="{9BBC9DA1-330B-743D-8101-A9BF05E3CAEF}"/>
          </ac:cxnSpMkLst>
        </pc:cxnChg>
        <pc:cxnChg chg="add mod">
          <ac:chgData name="matthewfield059@gmail.com" userId="8737dc72316deca5" providerId="LiveId" clId="{76BAC775-C145-4CCB-B77A-9336326E0F10}" dt="2023-10-27T11:09:05.876" v="1718" actId="1037"/>
          <ac:cxnSpMkLst>
            <pc:docMk/>
            <pc:sldMk cId="190144652" sldId="298"/>
            <ac:cxnSpMk id="33" creationId="{4F8F9A9A-091F-BD49-31EB-B9A973857CB7}"/>
          </ac:cxnSpMkLst>
        </pc:cxnChg>
        <pc:cxnChg chg="add mod">
          <ac:chgData name="matthewfield059@gmail.com" userId="8737dc72316deca5" providerId="LiveId" clId="{76BAC775-C145-4CCB-B77A-9336326E0F10}" dt="2023-10-27T11:09:05.876" v="1718" actId="1037"/>
          <ac:cxnSpMkLst>
            <pc:docMk/>
            <pc:sldMk cId="190144652" sldId="298"/>
            <ac:cxnSpMk id="34" creationId="{10C74EF9-69A1-5094-4177-E907D06BBF2F}"/>
          </ac:cxnSpMkLst>
        </pc:cxnChg>
        <pc:cxnChg chg="add del mod">
          <ac:chgData name="matthewfield059@gmail.com" userId="8737dc72316deca5" providerId="LiveId" clId="{76BAC775-C145-4CCB-B77A-9336326E0F10}" dt="2023-10-27T11:01:59.620" v="1560" actId="478"/>
          <ac:cxnSpMkLst>
            <pc:docMk/>
            <pc:sldMk cId="190144652" sldId="298"/>
            <ac:cxnSpMk id="35" creationId="{64C81632-9277-E2B4-CC6C-65645133038C}"/>
          </ac:cxnSpMkLst>
        </pc:cxnChg>
        <pc:cxnChg chg="add mod">
          <ac:chgData name="matthewfield059@gmail.com" userId="8737dc72316deca5" providerId="LiveId" clId="{76BAC775-C145-4CCB-B77A-9336326E0F10}" dt="2023-10-27T11:09:05.876" v="1718" actId="1037"/>
          <ac:cxnSpMkLst>
            <pc:docMk/>
            <pc:sldMk cId="190144652" sldId="298"/>
            <ac:cxnSpMk id="36" creationId="{329E547A-79ED-4298-3B0A-DFB1300C0462}"/>
          </ac:cxnSpMkLst>
        </pc:cxnChg>
        <pc:cxnChg chg="add mod">
          <ac:chgData name="matthewfield059@gmail.com" userId="8737dc72316deca5" providerId="LiveId" clId="{76BAC775-C145-4CCB-B77A-9336326E0F10}" dt="2023-10-27T11:09:05.876" v="1718" actId="1037"/>
          <ac:cxnSpMkLst>
            <pc:docMk/>
            <pc:sldMk cId="190144652" sldId="298"/>
            <ac:cxnSpMk id="38" creationId="{9224F570-3453-EF12-33BF-6DBD243147F8}"/>
          </ac:cxnSpMkLst>
        </pc:cxnChg>
        <pc:cxnChg chg="add mod">
          <ac:chgData name="matthewfield059@gmail.com" userId="8737dc72316deca5" providerId="LiveId" clId="{76BAC775-C145-4CCB-B77A-9336326E0F10}" dt="2023-10-27T11:09:24.722" v="1721" actId="1036"/>
          <ac:cxnSpMkLst>
            <pc:docMk/>
            <pc:sldMk cId="190144652" sldId="298"/>
            <ac:cxnSpMk id="67" creationId="{F7C0AC31-8957-A150-6854-8F86526E5C9A}"/>
          </ac:cxnSpMkLst>
        </pc:cxnChg>
        <pc:cxnChg chg="del mod">
          <ac:chgData name="matthewfield059@gmail.com" userId="8737dc72316deca5" providerId="LiveId" clId="{76BAC775-C145-4CCB-B77A-9336326E0F10}" dt="2023-10-27T10:34:20.611" v="689" actId="478"/>
          <ac:cxnSpMkLst>
            <pc:docMk/>
            <pc:sldMk cId="190144652" sldId="298"/>
            <ac:cxnSpMk id="70" creationId="{D4A04D90-8AAD-93D1-75C5-AC67D5550595}"/>
          </ac:cxnSpMkLst>
        </pc:cxnChg>
        <pc:cxnChg chg="del mod">
          <ac:chgData name="matthewfield059@gmail.com" userId="8737dc72316deca5" providerId="LiveId" clId="{76BAC775-C145-4CCB-B77A-9336326E0F10}" dt="2023-10-27T10:34:21.773" v="690" actId="478"/>
          <ac:cxnSpMkLst>
            <pc:docMk/>
            <pc:sldMk cId="190144652" sldId="298"/>
            <ac:cxnSpMk id="71" creationId="{DFC9E3C8-60AF-9A64-D7C0-E29329C30D3A}"/>
          </ac:cxnSpMkLst>
        </pc:cxnChg>
        <pc:cxnChg chg="del mod">
          <ac:chgData name="matthewfield059@gmail.com" userId="8737dc72316deca5" providerId="LiveId" clId="{76BAC775-C145-4CCB-B77A-9336326E0F10}" dt="2023-10-27T10:24:16.820" v="98" actId="478"/>
          <ac:cxnSpMkLst>
            <pc:docMk/>
            <pc:sldMk cId="190144652" sldId="298"/>
            <ac:cxnSpMk id="83" creationId="{230B17EB-63FE-3C02-D69D-2613E0E5C792}"/>
          </ac:cxnSpMkLst>
        </pc:cxnChg>
        <pc:cxnChg chg="del mod">
          <ac:chgData name="matthewfield059@gmail.com" userId="8737dc72316deca5" providerId="LiveId" clId="{76BAC775-C145-4CCB-B77A-9336326E0F10}" dt="2023-10-27T10:24:15.803" v="97" actId="478"/>
          <ac:cxnSpMkLst>
            <pc:docMk/>
            <pc:sldMk cId="190144652" sldId="298"/>
            <ac:cxnSpMk id="90" creationId="{97B7080E-88FC-CB94-3C7E-C9A7699B2B4E}"/>
          </ac:cxnSpMkLst>
        </pc:cxnChg>
        <pc:cxnChg chg="del mod">
          <ac:chgData name="matthewfield059@gmail.com" userId="8737dc72316deca5" providerId="LiveId" clId="{76BAC775-C145-4CCB-B77A-9336326E0F10}" dt="2023-10-27T10:24:15.803" v="97" actId="478"/>
          <ac:cxnSpMkLst>
            <pc:docMk/>
            <pc:sldMk cId="190144652" sldId="298"/>
            <ac:cxnSpMk id="92" creationId="{4757BAE1-7F44-F211-FC65-ABC75B6605C0}"/>
          </ac:cxnSpMkLst>
        </pc:cxnChg>
        <pc:cxnChg chg="del mod">
          <ac:chgData name="matthewfield059@gmail.com" userId="8737dc72316deca5" providerId="LiveId" clId="{76BAC775-C145-4CCB-B77A-9336326E0F10}" dt="2023-10-27T10:24:15.803" v="97" actId="478"/>
          <ac:cxnSpMkLst>
            <pc:docMk/>
            <pc:sldMk cId="190144652" sldId="298"/>
            <ac:cxnSpMk id="97" creationId="{C03EBEB3-8423-F8DA-6CC2-0F6DC23B5EEA}"/>
          </ac:cxnSpMkLst>
        </pc:cxnChg>
        <pc:cxnChg chg="del mod">
          <ac:chgData name="matthewfield059@gmail.com" userId="8737dc72316deca5" providerId="LiveId" clId="{76BAC775-C145-4CCB-B77A-9336326E0F10}" dt="2023-10-27T10:24:15.803" v="97" actId="478"/>
          <ac:cxnSpMkLst>
            <pc:docMk/>
            <pc:sldMk cId="190144652" sldId="298"/>
            <ac:cxnSpMk id="98" creationId="{52076634-95DF-EF27-C731-A719EA302311}"/>
          </ac:cxnSpMkLst>
        </pc:cxnChg>
        <pc:cxnChg chg="del mod">
          <ac:chgData name="matthewfield059@gmail.com" userId="8737dc72316deca5" providerId="LiveId" clId="{76BAC775-C145-4CCB-B77A-9336326E0F10}" dt="2023-10-27T10:24:15.803" v="97" actId="478"/>
          <ac:cxnSpMkLst>
            <pc:docMk/>
            <pc:sldMk cId="190144652" sldId="298"/>
            <ac:cxnSpMk id="103" creationId="{532B9BCE-4C92-9B6D-79DE-3460B6BA1BE7}"/>
          </ac:cxnSpMkLst>
        </pc:cxnChg>
        <pc:cxnChg chg="del mod">
          <ac:chgData name="matthewfield059@gmail.com" userId="8737dc72316deca5" providerId="LiveId" clId="{76BAC775-C145-4CCB-B77A-9336326E0F10}" dt="2023-10-27T10:24:17.917" v="99" actId="478"/>
          <ac:cxnSpMkLst>
            <pc:docMk/>
            <pc:sldMk cId="190144652" sldId="298"/>
            <ac:cxnSpMk id="104" creationId="{BCE958E3-EB85-C11E-A2CB-9289DE8D29E2}"/>
          </ac:cxnSpMkLst>
        </pc:cxnChg>
        <pc:cxnChg chg="del mod">
          <ac:chgData name="matthewfield059@gmail.com" userId="8737dc72316deca5" providerId="LiveId" clId="{76BAC775-C145-4CCB-B77A-9336326E0F10}" dt="2023-10-27T10:24:15.803" v="97" actId="478"/>
          <ac:cxnSpMkLst>
            <pc:docMk/>
            <pc:sldMk cId="190144652" sldId="298"/>
            <ac:cxnSpMk id="107" creationId="{7844F90F-C75A-A53A-04A7-98EA4F40D0F0}"/>
          </ac:cxnSpMkLst>
        </pc:cxnChg>
        <pc:cxnChg chg="del mod">
          <ac:chgData name="matthewfield059@gmail.com" userId="8737dc72316deca5" providerId="LiveId" clId="{76BAC775-C145-4CCB-B77A-9336326E0F10}" dt="2023-10-27T10:24:15.803" v="97" actId="478"/>
          <ac:cxnSpMkLst>
            <pc:docMk/>
            <pc:sldMk cId="190144652" sldId="298"/>
            <ac:cxnSpMk id="108" creationId="{759BBB2F-6FB1-F7CB-18E8-3471C1A79E56}"/>
          </ac:cxnSpMkLst>
        </pc:cxnChg>
        <pc:cxnChg chg="del mod">
          <ac:chgData name="matthewfield059@gmail.com" userId="8737dc72316deca5" providerId="LiveId" clId="{76BAC775-C145-4CCB-B77A-9336326E0F10}" dt="2023-10-27T10:24:15.803" v="97" actId="478"/>
          <ac:cxnSpMkLst>
            <pc:docMk/>
            <pc:sldMk cId="190144652" sldId="298"/>
            <ac:cxnSpMk id="109" creationId="{21071978-9CA2-8E49-BDF7-717C27B70D85}"/>
          </ac:cxnSpMkLst>
        </pc:cxnChg>
        <pc:cxnChg chg="del mod">
          <ac:chgData name="matthewfield059@gmail.com" userId="8737dc72316deca5" providerId="LiveId" clId="{76BAC775-C145-4CCB-B77A-9336326E0F10}" dt="2023-10-27T10:24:15.803" v="97" actId="478"/>
          <ac:cxnSpMkLst>
            <pc:docMk/>
            <pc:sldMk cId="190144652" sldId="298"/>
            <ac:cxnSpMk id="113" creationId="{87CD649E-6527-2B7D-280C-0F2D5712A59A}"/>
          </ac:cxnSpMkLst>
        </pc:cxnChg>
        <pc:cxnChg chg="del mod">
          <ac:chgData name="matthewfield059@gmail.com" userId="8737dc72316deca5" providerId="LiveId" clId="{76BAC775-C145-4CCB-B77A-9336326E0F10}" dt="2023-10-27T10:24:18.605" v="100" actId="478"/>
          <ac:cxnSpMkLst>
            <pc:docMk/>
            <pc:sldMk cId="190144652" sldId="298"/>
            <ac:cxnSpMk id="114" creationId="{567D2939-3A47-AA6D-AE33-D38A8AF871F8}"/>
          </ac:cxnSpMkLst>
        </pc:cxnChg>
        <pc:cxnChg chg="del mod">
          <ac:chgData name="matthewfield059@gmail.com" userId="8737dc72316deca5" providerId="LiveId" clId="{76BAC775-C145-4CCB-B77A-9336326E0F10}" dt="2023-10-27T10:24:15.803" v="97" actId="478"/>
          <ac:cxnSpMkLst>
            <pc:docMk/>
            <pc:sldMk cId="190144652" sldId="298"/>
            <ac:cxnSpMk id="117" creationId="{E166004B-EB42-72A2-139F-FEE93320DC0E}"/>
          </ac:cxnSpMkLst>
        </pc:cxnChg>
        <pc:cxnChg chg="del mod">
          <ac:chgData name="matthewfield059@gmail.com" userId="8737dc72316deca5" providerId="LiveId" clId="{76BAC775-C145-4CCB-B77A-9336326E0F10}" dt="2023-10-27T10:24:15.803" v="97" actId="478"/>
          <ac:cxnSpMkLst>
            <pc:docMk/>
            <pc:sldMk cId="190144652" sldId="298"/>
            <ac:cxnSpMk id="118" creationId="{69CEA5C4-E11F-CBFC-1467-1FD66ACE834B}"/>
          </ac:cxnSpMkLst>
        </pc:cxnChg>
        <pc:cxnChg chg="del mod">
          <ac:chgData name="matthewfield059@gmail.com" userId="8737dc72316deca5" providerId="LiveId" clId="{76BAC775-C145-4CCB-B77A-9336326E0F10}" dt="2023-10-27T10:24:15.803" v="97" actId="478"/>
          <ac:cxnSpMkLst>
            <pc:docMk/>
            <pc:sldMk cId="190144652" sldId="298"/>
            <ac:cxnSpMk id="119" creationId="{83814DE7-D847-6F35-6D67-2BCA3C4427C6}"/>
          </ac:cxnSpMkLst>
        </pc:cxnChg>
        <pc:cxnChg chg="del mod">
          <ac:chgData name="matthewfield059@gmail.com" userId="8737dc72316deca5" providerId="LiveId" clId="{76BAC775-C145-4CCB-B77A-9336326E0F10}" dt="2023-10-27T10:24:15.803" v="97" actId="478"/>
          <ac:cxnSpMkLst>
            <pc:docMk/>
            <pc:sldMk cId="190144652" sldId="298"/>
            <ac:cxnSpMk id="123" creationId="{05511CBD-D599-BF88-7A0C-A05B28FA4FEE}"/>
          </ac:cxnSpMkLst>
        </pc:cxnChg>
        <pc:cxnChg chg="del mod">
          <ac:chgData name="matthewfield059@gmail.com" userId="8737dc72316deca5" providerId="LiveId" clId="{76BAC775-C145-4CCB-B77A-9336326E0F10}" dt="2023-10-27T10:24:19.309" v="101" actId="478"/>
          <ac:cxnSpMkLst>
            <pc:docMk/>
            <pc:sldMk cId="190144652" sldId="298"/>
            <ac:cxnSpMk id="124" creationId="{0A941CA6-7859-2B88-8242-3BB8D0C9D2EA}"/>
          </ac:cxnSpMkLst>
        </pc:cxnChg>
        <pc:cxnChg chg="del mod">
          <ac:chgData name="matthewfield059@gmail.com" userId="8737dc72316deca5" providerId="LiveId" clId="{76BAC775-C145-4CCB-B77A-9336326E0F10}" dt="2023-10-27T10:24:15.803" v="97" actId="478"/>
          <ac:cxnSpMkLst>
            <pc:docMk/>
            <pc:sldMk cId="190144652" sldId="298"/>
            <ac:cxnSpMk id="127" creationId="{1D9E3A9E-645F-2734-512E-60A698F1EFB4}"/>
          </ac:cxnSpMkLst>
        </pc:cxnChg>
        <pc:cxnChg chg="del mod">
          <ac:chgData name="matthewfield059@gmail.com" userId="8737dc72316deca5" providerId="LiveId" clId="{76BAC775-C145-4CCB-B77A-9336326E0F10}" dt="2023-10-27T10:24:15.803" v="97" actId="478"/>
          <ac:cxnSpMkLst>
            <pc:docMk/>
            <pc:sldMk cId="190144652" sldId="298"/>
            <ac:cxnSpMk id="128" creationId="{12C2AC50-E6CA-8118-A597-FAC28F56F882}"/>
          </ac:cxnSpMkLst>
        </pc:cxnChg>
        <pc:cxnChg chg="del mod">
          <ac:chgData name="matthewfield059@gmail.com" userId="8737dc72316deca5" providerId="LiveId" clId="{76BAC775-C145-4CCB-B77A-9336326E0F10}" dt="2023-10-27T10:24:15.803" v="97" actId="478"/>
          <ac:cxnSpMkLst>
            <pc:docMk/>
            <pc:sldMk cId="190144652" sldId="298"/>
            <ac:cxnSpMk id="129" creationId="{561CF8CE-824F-122B-33B5-5B031BAE44BC}"/>
          </ac:cxnSpMkLst>
        </pc:cxnChg>
        <pc:cxnChg chg="del mod">
          <ac:chgData name="matthewfield059@gmail.com" userId="8737dc72316deca5" providerId="LiveId" clId="{76BAC775-C145-4CCB-B77A-9336326E0F10}" dt="2023-10-27T10:24:15.803" v="97" actId="478"/>
          <ac:cxnSpMkLst>
            <pc:docMk/>
            <pc:sldMk cId="190144652" sldId="298"/>
            <ac:cxnSpMk id="133" creationId="{A1F19E9D-1037-2448-92C0-16BAE4AF214B}"/>
          </ac:cxnSpMkLst>
        </pc:cxnChg>
        <pc:cxnChg chg="del mod">
          <ac:chgData name="matthewfield059@gmail.com" userId="8737dc72316deca5" providerId="LiveId" clId="{76BAC775-C145-4CCB-B77A-9336326E0F10}" dt="2023-10-27T10:24:20.124" v="102" actId="478"/>
          <ac:cxnSpMkLst>
            <pc:docMk/>
            <pc:sldMk cId="190144652" sldId="298"/>
            <ac:cxnSpMk id="134" creationId="{11CB7358-71C8-1847-4EBF-346A13D0BB98}"/>
          </ac:cxnSpMkLst>
        </pc:cxnChg>
        <pc:cxnChg chg="del mod">
          <ac:chgData name="matthewfield059@gmail.com" userId="8737dc72316deca5" providerId="LiveId" clId="{76BAC775-C145-4CCB-B77A-9336326E0F10}" dt="2023-10-27T10:24:15.803" v="97" actId="478"/>
          <ac:cxnSpMkLst>
            <pc:docMk/>
            <pc:sldMk cId="190144652" sldId="298"/>
            <ac:cxnSpMk id="137" creationId="{AA7A1198-34BB-E167-666F-65C238954D46}"/>
          </ac:cxnSpMkLst>
        </pc:cxnChg>
        <pc:cxnChg chg="del mod">
          <ac:chgData name="matthewfield059@gmail.com" userId="8737dc72316deca5" providerId="LiveId" clId="{76BAC775-C145-4CCB-B77A-9336326E0F10}" dt="2023-10-27T10:24:15.803" v="97" actId="478"/>
          <ac:cxnSpMkLst>
            <pc:docMk/>
            <pc:sldMk cId="190144652" sldId="298"/>
            <ac:cxnSpMk id="138" creationId="{B3B9233A-4867-8862-6598-B4E67E088DB1}"/>
          </ac:cxnSpMkLst>
        </pc:cxnChg>
        <pc:cxnChg chg="del mod">
          <ac:chgData name="matthewfield059@gmail.com" userId="8737dc72316deca5" providerId="LiveId" clId="{76BAC775-C145-4CCB-B77A-9336326E0F10}" dt="2023-10-27T10:24:15.803" v="97" actId="478"/>
          <ac:cxnSpMkLst>
            <pc:docMk/>
            <pc:sldMk cId="190144652" sldId="298"/>
            <ac:cxnSpMk id="139" creationId="{17646A19-7F99-016E-0504-B4B60093A7BF}"/>
          </ac:cxnSpMkLst>
        </pc:cxnChg>
        <pc:cxnChg chg="del mod">
          <ac:chgData name="matthewfield059@gmail.com" userId="8737dc72316deca5" providerId="LiveId" clId="{76BAC775-C145-4CCB-B77A-9336326E0F10}" dt="2023-10-27T10:24:15.803" v="97" actId="478"/>
          <ac:cxnSpMkLst>
            <pc:docMk/>
            <pc:sldMk cId="190144652" sldId="298"/>
            <ac:cxnSpMk id="143" creationId="{158C2772-4793-444C-7144-C553C5CF1958}"/>
          </ac:cxnSpMkLst>
        </pc:cxnChg>
        <pc:cxnChg chg="del mod">
          <ac:chgData name="matthewfield059@gmail.com" userId="8737dc72316deca5" providerId="LiveId" clId="{76BAC775-C145-4CCB-B77A-9336326E0F10}" dt="2023-10-27T10:24:20.949" v="103" actId="478"/>
          <ac:cxnSpMkLst>
            <pc:docMk/>
            <pc:sldMk cId="190144652" sldId="298"/>
            <ac:cxnSpMk id="144" creationId="{00E94F3E-7559-1BBB-D5F0-C7CB4F2207B9}"/>
          </ac:cxnSpMkLst>
        </pc:cxnChg>
        <pc:cxnChg chg="del mod">
          <ac:chgData name="matthewfield059@gmail.com" userId="8737dc72316deca5" providerId="LiveId" clId="{76BAC775-C145-4CCB-B77A-9336326E0F10}" dt="2023-10-27T10:24:15.803" v="97" actId="478"/>
          <ac:cxnSpMkLst>
            <pc:docMk/>
            <pc:sldMk cId="190144652" sldId="298"/>
            <ac:cxnSpMk id="147" creationId="{D6AAEEF3-ECBB-933D-874D-CB4F72B742AB}"/>
          </ac:cxnSpMkLst>
        </pc:cxnChg>
        <pc:cxnChg chg="del mod">
          <ac:chgData name="matthewfield059@gmail.com" userId="8737dc72316deca5" providerId="LiveId" clId="{76BAC775-C145-4CCB-B77A-9336326E0F10}" dt="2023-10-27T10:24:15.803" v="97" actId="478"/>
          <ac:cxnSpMkLst>
            <pc:docMk/>
            <pc:sldMk cId="190144652" sldId="298"/>
            <ac:cxnSpMk id="148" creationId="{B6B5F68C-74C4-B716-BD51-9AA12B43CC4A}"/>
          </ac:cxnSpMkLst>
        </pc:cxnChg>
        <pc:cxnChg chg="del mod">
          <ac:chgData name="matthewfield059@gmail.com" userId="8737dc72316deca5" providerId="LiveId" clId="{76BAC775-C145-4CCB-B77A-9336326E0F10}" dt="2023-10-27T10:24:15.803" v="97" actId="478"/>
          <ac:cxnSpMkLst>
            <pc:docMk/>
            <pc:sldMk cId="190144652" sldId="298"/>
            <ac:cxnSpMk id="149" creationId="{68401E70-8A6F-6617-3D8F-42EF506800F6}"/>
          </ac:cxnSpMkLst>
        </pc:cxnChg>
        <pc:cxnChg chg="mod">
          <ac:chgData name="matthewfield059@gmail.com" userId="8737dc72316deca5" providerId="LiveId" clId="{76BAC775-C145-4CCB-B77A-9336326E0F10}" dt="2023-10-27T11:10:00.613" v="1727" actId="14100"/>
          <ac:cxnSpMkLst>
            <pc:docMk/>
            <pc:sldMk cId="190144652" sldId="298"/>
            <ac:cxnSpMk id="155" creationId="{BD4E640D-A271-F2BD-B8F5-3857EA9D5F2F}"/>
          </ac:cxnSpMkLst>
        </pc:cxnChg>
        <pc:cxnChg chg="mod">
          <ac:chgData name="matthewfield059@gmail.com" userId="8737dc72316deca5" providerId="LiveId" clId="{76BAC775-C145-4CCB-B77A-9336326E0F10}" dt="2023-10-27T11:09:32.707" v="1723" actId="14100"/>
          <ac:cxnSpMkLst>
            <pc:docMk/>
            <pc:sldMk cId="190144652" sldId="298"/>
            <ac:cxnSpMk id="156" creationId="{41EFF9B2-A4C3-5BEF-7CB0-6810C2B2C782}"/>
          </ac:cxnSpMkLst>
        </pc:cxnChg>
      </pc:sldChg>
      <pc:sldChg chg="add">
        <pc:chgData name="matthewfield059@gmail.com" userId="8737dc72316deca5" providerId="LiveId" clId="{76BAC775-C145-4CCB-B77A-9336326E0F10}" dt="2023-11-07T13:06:38.045" v="1728"/>
        <pc:sldMkLst>
          <pc:docMk/>
          <pc:sldMk cId="801736457" sldId="2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4EEEA-07D7-4E16-AFC7-D3B3323C71E1}" type="datetimeFigureOut">
              <a:rPr lang="en-GB" smtClean="0"/>
              <a:t>07/11/2023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FA556-AEBB-48B7-A656-CE8C0AE1DA04}" type="slidenum">
              <a:rPr lang="en-GB" smtClean="0"/>
              <a:t>‹#›</a:t>
            </a:fld>
            <a:endParaRPr lang="en-GB"/>
          </a:p>
        </p:txBody>
      </p:sp>
    </p:spTree>
    <p:extLst>
      <p:ext uri="{BB962C8B-B14F-4D97-AF65-F5344CB8AC3E}">
        <p14:creationId xmlns:p14="http://schemas.microsoft.com/office/powerpoint/2010/main" val="789291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3FA556-AEBB-48B7-A656-CE8C0AE1DA04}" type="slidenum">
              <a:rPr lang="en-GB" smtClean="0"/>
              <a:t>7</a:t>
            </a:fld>
            <a:endParaRPr lang="en-GB"/>
          </a:p>
        </p:txBody>
      </p:sp>
    </p:spTree>
    <p:extLst>
      <p:ext uri="{BB962C8B-B14F-4D97-AF65-F5344CB8AC3E}">
        <p14:creationId xmlns:p14="http://schemas.microsoft.com/office/powerpoint/2010/main" val="4006378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BDDD0-B83E-289E-4E6E-C9206B798A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F9F538E-7F2F-4B02-CF62-E939212213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6D616EC-ABA8-CF68-709D-235AAD972EC9}"/>
              </a:ext>
            </a:extLst>
          </p:cNvPr>
          <p:cNvSpPr>
            <a:spLocks noGrp="1"/>
          </p:cNvSpPr>
          <p:nvPr>
            <p:ph type="dt" sz="half" idx="10"/>
          </p:nvPr>
        </p:nvSpPr>
        <p:spPr/>
        <p:txBody>
          <a:bodyPr/>
          <a:lstStyle/>
          <a:p>
            <a:fld id="{B71E544E-8B6B-48C8-9F72-7CD7EAC31F83}" type="datetimeFigureOut">
              <a:rPr lang="en-GB" smtClean="0"/>
              <a:t>07/11/2023</a:t>
            </a:fld>
            <a:endParaRPr lang="en-GB"/>
          </a:p>
        </p:txBody>
      </p:sp>
      <p:sp>
        <p:nvSpPr>
          <p:cNvPr id="5" name="Footer Placeholder 4">
            <a:extLst>
              <a:ext uri="{FF2B5EF4-FFF2-40B4-BE49-F238E27FC236}">
                <a16:creationId xmlns:a16="http://schemas.microsoft.com/office/drawing/2014/main" id="{474B9414-BDCB-AAEE-E898-C37D0C3CB8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912ACE-4C4E-B75B-D449-2008C076A459}"/>
              </a:ext>
            </a:extLst>
          </p:cNvPr>
          <p:cNvSpPr>
            <a:spLocks noGrp="1"/>
          </p:cNvSpPr>
          <p:nvPr>
            <p:ph type="sldNum" sz="quarter" idx="12"/>
          </p:nvPr>
        </p:nvSpPr>
        <p:spPr/>
        <p:txBody>
          <a:bodyPr/>
          <a:lstStyle/>
          <a:p>
            <a:fld id="{96B63EF5-C949-4C26-B9FE-E909C418EBA8}" type="slidenum">
              <a:rPr lang="en-GB" smtClean="0"/>
              <a:t>‹#›</a:t>
            </a:fld>
            <a:endParaRPr lang="en-GB"/>
          </a:p>
        </p:txBody>
      </p:sp>
    </p:spTree>
    <p:extLst>
      <p:ext uri="{BB962C8B-B14F-4D97-AF65-F5344CB8AC3E}">
        <p14:creationId xmlns:p14="http://schemas.microsoft.com/office/powerpoint/2010/main" val="2683919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48397-F609-4FB0-2B10-71707B3F828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C16A2C8-BF18-8A3A-BAA3-35F9919801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46856F-0A31-CD62-46D3-308A2B4E2C7B}"/>
              </a:ext>
            </a:extLst>
          </p:cNvPr>
          <p:cNvSpPr>
            <a:spLocks noGrp="1"/>
          </p:cNvSpPr>
          <p:nvPr>
            <p:ph type="dt" sz="half" idx="10"/>
          </p:nvPr>
        </p:nvSpPr>
        <p:spPr/>
        <p:txBody>
          <a:bodyPr/>
          <a:lstStyle/>
          <a:p>
            <a:fld id="{B71E544E-8B6B-48C8-9F72-7CD7EAC31F83}" type="datetimeFigureOut">
              <a:rPr lang="en-GB" smtClean="0"/>
              <a:t>07/11/2023</a:t>
            </a:fld>
            <a:endParaRPr lang="en-GB"/>
          </a:p>
        </p:txBody>
      </p:sp>
      <p:sp>
        <p:nvSpPr>
          <p:cNvPr id="5" name="Footer Placeholder 4">
            <a:extLst>
              <a:ext uri="{FF2B5EF4-FFF2-40B4-BE49-F238E27FC236}">
                <a16:creationId xmlns:a16="http://schemas.microsoft.com/office/drawing/2014/main" id="{29C2A44D-A414-4F27-79F7-6A6CC610F9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D934AF-BBDC-2812-AF80-E505D115AEAE}"/>
              </a:ext>
            </a:extLst>
          </p:cNvPr>
          <p:cNvSpPr>
            <a:spLocks noGrp="1"/>
          </p:cNvSpPr>
          <p:nvPr>
            <p:ph type="sldNum" sz="quarter" idx="12"/>
          </p:nvPr>
        </p:nvSpPr>
        <p:spPr/>
        <p:txBody>
          <a:bodyPr/>
          <a:lstStyle/>
          <a:p>
            <a:fld id="{96B63EF5-C949-4C26-B9FE-E909C418EBA8}" type="slidenum">
              <a:rPr lang="en-GB" smtClean="0"/>
              <a:t>‹#›</a:t>
            </a:fld>
            <a:endParaRPr lang="en-GB"/>
          </a:p>
        </p:txBody>
      </p:sp>
    </p:spTree>
    <p:extLst>
      <p:ext uri="{BB962C8B-B14F-4D97-AF65-F5344CB8AC3E}">
        <p14:creationId xmlns:p14="http://schemas.microsoft.com/office/powerpoint/2010/main" val="336070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E71B9-F051-CFFD-6992-50F7699088D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F1157B7-8E71-A668-8B13-2D6E729B263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ED1AF43-8F9E-5F85-480A-DEA07C5A126C}"/>
              </a:ext>
            </a:extLst>
          </p:cNvPr>
          <p:cNvSpPr>
            <a:spLocks noGrp="1"/>
          </p:cNvSpPr>
          <p:nvPr>
            <p:ph type="dt" sz="half" idx="10"/>
          </p:nvPr>
        </p:nvSpPr>
        <p:spPr/>
        <p:txBody>
          <a:bodyPr/>
          <a:lstStyle/>
          <a:p>
            <a:fld id="{B71E544E-8B6B-48C8-9F72-7CD7EAC31F83}" type="datetimeFigureOut">
              <a:rPr lang="en-GB" smtClean="0"/>
              <a:t>07/11/2023</a:t>
            </a:fld>
            <a:endParaRPr lang="en-GB"/>
          </a:p>
        </p:txBody>
      </p:sp>
      <p:sp>
        <p:nvSpPr>
          <p:cNvPr id="5" name="Footer Placeholder 4">
            <a:extLst>
              <a:ext uri="{FF2B5EF4-FFF2-40B4-BE49-F238E27FC236}">
                <a16:creationId xmlns:a16="http://schemas.microsoft.com/office/drawing/2014/main" id="{E67F0A37-98E1-1FCB-0AD8-6600C427F2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6B74E6-47DD-7562-A0A0-03FA2204F7E9}"/>
              </a:ext>
            </a:extLst>
          </p:cNvPr>
          <p:cNvSpPr>
            <a:spLocks noGrp="1"/>
          </p:cNvSpPr>
          <p:nvPr>
            <p:ph type="sldNum" sz="quarter" idx="12"/>
          </p:nvPr>
        </p:nvSpPr>
        <p:spPr/>
        <p:txBody>
          <a:bodyPr/>
          <a:lstStyle/>
          <a:p>
            <a:fld id="{96B63EF5-C949-4C26-B9FE-E909C418EBA8}" type="slidenum">
              <a:rPr lang="en-GB" smtClean="0"/>
              <a:t>‹#›</a:t>
            </a:fld>
            <a:endParaRPr lang="en-GB"/>
          </a:p>
        </p:txBody>
      </p:sp>
    </p:spTree>
    <p:extLst>
      <p:ext uri="{BB962C8B-B14F-4D97-AF65-F5344CB8AC3E}">
        <p14:creationId xmlns:p14="http://schemas.microsoft.com/office/powerpoint/2010/main" val="3956314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C76F-223E-3B1D-F93A-31367F103D3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7839356-B753-8C1B-B907-B0E08566C3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D232AEF-2698-E7DE-7FE5-9EE32B3744B1}"/>
              </a:ext>
            </a:extLst>
          </p:cNvPr>
          <p:cNvSpPr>
            <a:spLocks noGrp="1"/>
          </p:cNvSpPr>
          <p:nvPr>
            <p:ph type="dt" sz="half" idx="10"/>
          </p:nvPr>
        </p:nvSpPr>
        <p:spPr/>
        <p:txBody>
          <a:bodyPr/>
          <a:lstStyle/>
          <a:p>
            <a:fld id="{B71E544E-8B6B-48C8-9F72-7CD7EAC31F83}" type="datetimeFigureOut">
              <a:rPr lang="en-GB" smtClean="0"/>
              <a:t>07/11/2023</a:t>
            </a:fld>
            <a:endParaRPr lang="en-GB"/>
          </a:p>
        </p:txBody>
      </p:sp>
      <p:sp>
        <p:nvSpPr>
          <p:cNvPr id="5" name="Footer Placeholder 4">
            <a:extLst>
              <a:ext uri="{FF2B5EF4-FFF2-40B4-BE49-F238E27FC236}">
                <a16:creationId xmlns:a16="http://schemas.microsoft.com/office/drawing/2014/main" id="{BA54D5C9-CF4B-AA43-46F1-55DD0860A3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B57223-FD63-110F-2323-461F179F2FCB}"/>
              </a:ext>
            </a:extLst>
          </p:cNvPr>
          <p:cNvSpPr>
            <a:spLocks noGrp="1"/>
          </p:cNvSpPr>
          <p:nvPr>
            <p:ph type="sldNum" sz="quarter" idx="12"/>
          </p:nvPr>
        </p:nvSpPr>
        <p:spPr/>
        <p:txBody>
          <a:bodyPr/>
          <a:lstStyle/>
          <a:p>
            <a:fld id="{96B63EF5-C949-4C26-B9FE-E909C418EBA8}" type="slidenum">
              <a:rPr lang="en-GB" smtClean="0"/>
              <a:t>‹#›</a:t>
            </a:fld>
            <a:endParaRPr lang="en-GB"/>
          </a:p>
        </p:txBody>
      </p:sp>
    </p:spTree>
    <p:extLst>
      <p:ext uri="{BB962C8B-B14F-4D97-AF65-F5344CB8AC3E}">
        <p14:creationId xmlns:p14="http://schemas.microsoft.com/office/powerpoint/2010/main" val="38028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3E70-77D7-4D1B-B5B1-0F40524A9E7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B504EFF-F603-5AC8-FE59-E126C277FE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4AB407B-C195-05AF-5A96-51E6DBA9635D}"/>
              </a:ext>
            </a:extLst>
          </p:cNvPr>
          <p:cNvSpPr>
            <a:spLocks noGrp="1"/>
          </p:cNvSpPr>
          <p:nvPr>
            <p:ph type="dt" sz="half" idx="10"/>
          </p:nvPr>
        </p:nvSpPr>
        <p:spPr/>
        <p:txBody>
          <a:bodyPr/>
          <a:lstStyle/>
          <a:p>
            <a:fld id="{B71E544E-8B6B-48C8-9F72-7CD7EAC31F83}" type="datetimeFigureOut">
              <a:rPr lang="en-GB" smtClean="0"/>
              <a:t>07/11/2023</a:t>
            </a:fld>
            <a:endParaRPr lang="en-GB"/>
          </a:p>
        </p:txBody>
      </p:sp>
      <p:sp>
        <p:nvSpPr>
          <p:cNvPr id="5" name="Footer Placeholder 4">
            <a:extLst>
              <a:ext uri="{FF2B5EF4-FFF2-40B4-BE49-F238E27FC236}">
                <a16:creationId xmlns:a16="http://schemas.microsoft.com/office/drawing/2014/main" id="{827834DA-8476-998D-1BB1-C090EB50C0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B88425-E41C-845C-B41E-13A07CE0C620}"/>
              </a:ext>
            </a:extLst>
          </p:cNvPr>
          <p:cNvSpPr>
            <a:spLocks noGrp="1"/>
          </p:cNvSpPr>
          <p:nvPr>
            <p:ph type="sldNum" sz="quarter" idx="12"/>
          </p:nvPr>
        </p:nvSpPr>
        <p:spPr/>
        <p:txBody>
          <a:bodyPr/>
          <a:lstStyle/>
          <a:p>
            <a:fld id="{96B63EF5-C949-4C26-B9FE-E909C418EBA8}" type="slidenum">
              <a:rPr lang="en-GB" smtClean="0"/>
              <a:t>‹#›</a:t>
            </a:fld>
            <a:endParaRPr lang="en-GB"/>
          </a:p>
        </p:txBody>
      </p:sp>
    </p:spTree>
    <p:extLst>
      <p:ext uri="{BB962C8B-B14F-4D97-AF65-F5344CB8AC3E}">
        <p14:creationId xmlns:p14="http://schemas.microsoft.com/office/powerpoint/2010/main" val="420905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FC6DE-1B06-AF01-7130-4BDBBFED39B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5EC34CC-4309-43FF-7405-A889C4ED01C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37C3DFE-29F5-1B4E-4157-99BA2E554E4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F760A16-788F-D246-7AD2-2E178ECF5213}"/>
              </a:ext>
            </a:extLst>
          </p:cNvPr>
          <p:cNvSpPr>
            <a:spLocks noGrp="1"/>
          </p:cNvSpPr>
          <p:nvPr>
            <p:ph type="dt" sz="half" idx="10"/>
          </p:nvPr>
        </p:nvSpPr>
        <p:spPr/>
        <p:txBody>
          <a:bodyPr/>
          <a:lstStyle/>
          <a:p>
            <a:fld id="{B71E544E-8B6B-48C8-9F72-7CD7EAC31F83}" type="datetimeFigureOut">
              <a:rPr lang="en-GB" smtClean="0"/>
              <a:t>07/11/2023</a:t>
            </a:fld>
            <a:endParaRPr lang="en-GB"/>
          </a:p>
        </p:txBody>
      </p:sp>
      <p:sp>
        <p:nvSpPr>
          <p:cNvPr id="6" name="Footer Placeholder 5">
            <a:extLst>
              <a:ext uri="{FF2B5EF4-FFF2-40B4-BE49-F238E27FC236}">
                <a16:creationId xmlns:a16="http://schemas.microsoft.com/office/drawing/2014/main" id="{C8112EEE-CF34-A1AE-10D1-AD9D3393B8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5361B7-3221-D7BB-A2BF-6E561DEF71D9}"/>
              </a:ext>
            </a:extLst>
          </p:cNvPr>
          <p:cNvSpPr>
            <a:spLocks noGrp="1"/>
          </p:cNvSpPr>
          <p:nvPr>
            <p:ph type="sldNum" sz="quarter" idx="12"/>
          </p:nvPr>
        </p:nvSpPr>
        <p:spPr/>
        <p:txBody>
          <a:bodyPr/>
          <a:lstStyle/>
          <a:p>
            <a:fld id="{96B63EF5-C949-4C26-B9FE-E909C418EBA8}" type="slidenum">
              <a:rPr lang="en-GB" smtClean="0"/>
              <a:t>‹#›</a:t>
            </a:fld>
            <a:endParaRPr lang="en-GB"/>
          </a:p>
        </p:txBody>
      </p:sp>
    </p:spTree>
    <p:extLst>
      <p:ext uri="{BB962C8B-B14F-4D97-AF65-F5344CB8AC3E}">
        <p14:creationId xmlns:p14="http://schemas.microsoft.com/office/powerpoint/2010/main" val="3429022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8C1E-EA12-08BE-3ADE-FAE170280F4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11F7EE2-B689-FBC5-397E-26ED5484C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8F9DCB-5709-4C57-FF85-FC758EF2453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F375869-6311-1112-BB3E-9375C3242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A3222DE-DCC9-4A70-E721-AFD4AF62B46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94FD8F3-B4B1-9831-3B0F-AADCA3A6BE4C}"/>
              </a:ext>
            </a:extLst>
          </p:cNvPr>
          <p:cNvSpPr>
            <a:spLocks noGrp="1"/>
          </p:cNvSpPr>
          <p:nvPr>
            <p:ph type="dt" sz="half" idx="10"/>
          </p:nvPr>
        </p:nvSpPr>
        <p:spPr/>
        <p:txBody>
          <a:bodyPr/>
          <a:lstStyle/>
          <a:p>
            <a:fld id="{B71E544E-8B6B-48C8-9F72-7CD7EAC31F83}" type="datetimeFigureOut">
              <a:rPr lang="en-GB" smtClean="0"/>
              <a:t>07/11/2023</a:t>
            </a:fld>
            <a:endParaRPr lang="en-GB"/>
          </a:p>
        </p:txBody>
      </p:sp>
      <p:sp>
        <p:nvSpPr>
          <p:cNvPr id="8" name="Footer Placeholder 7">
            <a:extLst>
              <a:ext uri="{FF2B5EF4-FFF2-40B4-BE49-F238E27FC236}">
                <a16:creationId xmlns:a16="http://schemas.microsoft.com/office/drawing/2014/main" id="{B4EEEDB7-B04F-9673-A157-19FC23E7DA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5253E25-6125-C38A-275C-51BC5E8DDA66}"/>
              </a:ext>
            </a:extLst>
          </p:cNvPr>
          <p:cNvSpPr>
            <a:spLocks noGrp="1"/>
          </p:cNvSpPr>
          <p:nvPr>
            <p:ph type="sldNum" sz="quarter" idx="12"/>
          </p:nvPr>
        </p:nvSpPr>
        <p:spPr/>
        <p:txBody>
          <a:bodyPr/>
          <a:lstStyle/>
          <a:p>
            <a:fld id="{96B63EF5-C949-4C26-B9FE-E909C418EBA8}" type="slidenum">
              <a:rPr lang="en-GB" smtClean="0"/>
              <a:t>‹#›</a:t>
            </a:fld>
            <a:endParaRPr lang="en-GB"/>
          </a:p>
        </p:txBody>
      </p:sp>
    </p:spTree>
    <p:extLst>
      <p:ext uri="{BB962C8B-B14F-4D97-AF65-F5344CB8AC3E}">
        <p14:creationId xmlns:p14="http://schemas.microsoft.com/office/powerpoint/2010/main" val="2934707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72DF-932C-7929-9497-D1B483A6486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6508EC3-231A-AC59-45BA-FDDCCB0EF515}"/>
              </a:ext>
            </a:extLst>
          </p:cNvPr>
          <p:cNvSpPr>
            <a:spLocks noGrp="1"/>
          </p:cNvSpPr>
          <p:nvPr>
            <p:ph type="dt" sz="half" idx="10"/>
          </p:nvPr>
        </p:nvSpPr>
        <p:spPr/>
        <p:txBody>
          <a:bodyPr/>
          <a:lstStyle/>
          <a:p>
            <a:fld id="{B71E544E-8B6B-48C8-9F72-7CD7EAC31F83}" type="datetimeFigureOut">
              <a:rPr lang="en-GB" smtClean="0"/>
              <a:t>07/11/2023</a:t>
            </a:fld>
            <a:endParaRPr lang="en-GB"/>
          </a:p>
        </p:txBody>
      </p:sp>
      <p:sp>
        <p:nvSpPr>
          <p:cNvPr id="4" name="Footer Placeholder 3">
            <a:extLst>
              <a:ext uri="{FF2B5EF4-FFF2-40B4-BE49-F238E27FC236}">
                <a16:creationId xmlns:a16="http://schemas.microsoft.com/office/drawing/2014/main" id="{6FEDC8BF-B51C-5F84-3403-C9044EEEBB9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F9A67-E089-8614-AB70-974CCF058F02}"/>
              </a:ext>
            </a:extLst>
          </p:cNvPr>
          <p:cNvSpPr>
            <a:spLocks noGrp="1"/>
          </p:cNvSpPr>
          <p:nvPr>
            <p:ph type="sldNum" sz="quarter" idx="12"/>
          </p:nvPr>
        </p:nvSpPr>
        <p:spPr/>
        <p:txBody>
          <a:bodyPr/>
          <a:lstStyle/>
          <a:p>
            <a:fld id="{96B63EF5-C949-4C26-B9FE-E909C418EBA8}" type="slidenum">
              <a:rPr lang="en-GB" smtClean="0"/>
              <a:t>‹#›</a:t>
            </a:fld>
            <a:endParaRPr lang="en-GB"/>
          </a:p>
        </p:txBody>
      </p:sp>
    </p:spTree>
    <p:extLst>
      <p:ext uri="{BB962C8B-B14F-4D97-AF65-F5344CB8AC3E}">
        <p14:creationId xmlns:p14="http://schemas.microsoft.com/office/powerpoint/2010/main" val="67910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ED0A5-F86E-8B28-9849-2D29411B72A5}"/>
              </a:ext>
            </a:extLst>
          </p:cNvPr>
          <p:cNvSpPr>
            <a:spLocks noGrp="1"/>
          </p:cNvSpPr>
          <p:nvPr>
            <p:ph type="dt" sz="half" idx="10"/>
          </p:nvPr>
        </p:nvSpPr>
        <p:spPr/>
        <p:txBody>
          <a:bodyPr/>
          <a:lstStyle/>
          <a:p>
            <a:fld id="{B71E544E-8B6B-48C8-9F72-7CD7EAC31F83}" type="datetimeFigureOut">
              <a:rPr lang="en-GB" smtClean="0"/>
              <a:t>07/11/2023</a:t>
            </a:fld>
            <a:endParaRPr lang="en-GB"/>
          </a:p>
        </p:txBody>
      </p:sp>
      <p:sp>
        <p:nvSpPr>
          <p:cNvPr id="3" name="Footer Placeholder 2">
            <a:extLst>
              <a:ext uri="{FF2B5EF4-FFF2-40B4-BE49-F238E27FC236}">
                <a16:creationId xmlns:a16="http://schemas.microsoft.com/office/drawing/2014/main" id="{4D84D445-0FCB-5A8E-4B92-FD831E7F5A8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0DDD5ED-2086-3F2A-C1E5-87FE2361AAC7}"/>
              </a:ext>
            </a:extLst>
          </p:cNvPr>
          <p:cNvSpPr>
            <a:spLocks noGrp="1"/>
          </p:cNvSpPr>
          <p:nvPr>
            <p:ph type="sldNum" sz="quarter" idx="12"/>
          </p:nvPr>
        </p:nvSpPr>
        <p:spPr/>
        <p:txBody>
          <a:bodyPr/>
          <a:lstStyle/>
          <a:p>
            <a:fld id="{96B63EF5-C949-4C26-B9FE-E909C418EBA8}" type="slidenum">
              <a:rPr lang="en-GB" smtClean="0"/>
              <a:t>‹#›</a:t>
            </a:fld>
            <a:endParaRPr lang="en-GB"/>
          </a:p>
        </p:txBody>
      </p:sp>
    </p:spTree>
    <p:extLst>
      <p:ext uri="{BB962C8B-B14F-4D97-AF65-F5344CB8AC3E}">
        <p14:creationId xmlns:p14="http://schemas.microsoft.com/office/powerpoint/2010/main" val="1477446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4B63-5DEB-0B30-B842-0F6879F3F1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0845DCC-9EA9-81C3-CD57-470C03324E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03A31DC-1092-26C4-1FF7-19A8F7BE9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1BAC66-C42C-6AE8-0335-64E033EE4373}"/>
              </a:ext>
            </a:extLst>
          </p:cNvPr>
          <p:cNvSpPr>
            <a:spLocks noGrp="1"/>
          </p:cNvSpPr>
          <p:nvPr>
            <p:ph type="dt" sz="half" idx="10"/>
          </p:nvPr>
        </p:nvSpPr>
        <p:spPr/>
        <p:txBody>
          <a:bodyPr/>
          <a:lstStyle/>
          <a:p>
            <a:fld id="{B71E544E-8B6B-48C8-9F72-7CD7EAC31F83}" type="datetimeFigureOut">
              <a:rPr lang="en-GB" smtClean="0"/>
              <a:t>07/11/2023</a:t>
            </a:fld>
            <a:endParaRPr lang="en-GB"/>
          </a:p>
        </p:txBody>
      </p:sp>
      <p:sp>
        <p:nvSpPr>
          <p:cNvPr id="6" name="Footer Placeholder 5">
            <a:extLst>
              <a:ext uri="{FF2B5EF4-FFF2-40B4-BE49-F238E27FC236}">
                <a16:creationId xmlns:a16="http://schemas.microsoft.com/office/drawing/2014/main" id="{0D70DE41-AA95-6CF2-2157-DB892C1F2C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BB7EF0-3D6D-D6DC-2EC4-4D5A7C1888E1}"/>
              </a:ext>
            </a:extLst>
          </p:cNvPr>
          <p:cNvSpPr>
            <a:spLocks noGrp="1"/>
          </p:cNvSpPr>
          <p:nvPr>
            <p:ph type="sldNum" sz="quarter" idx="12"/>
          </p:nvPr>
        </p:nvSpPr>
        <p:spPr/>
        <p:txBody>
          <a:bodyPr/>
          <a:lstStyle/>
          <a:p>
            <a:fld id="{96B63EF5-C949-4C26-B9FE-E909C418EBA8}" type="slidenum">
              <a:rPr lang="en-GB" smtClean="0"/>
              <a:t>‹#›</a:t>
            </a:fld>
            <a:endParaRPr lang="en-GB"/>
          </a:p>
        </p:txBody>
      </p:sp>
    </p:spTree>
    <p:extLst>
      <p:ext uri="{BB962C8B-B14F-4D97-AF65-F5344CB8AC3E}">
        <p14:creationId xmlns:p14="http://schemas.microsoft.com/office/powerpoint/2010/main" val="388677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492B9-6E20-91A9-DAE0-78324F58DE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116C8D1-3823-79F4-E806-78CA1A3F83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56995A7-175D-47A9-2452-620539CFC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2C9CD6E-F86C-2D75-627D-39FFF1CFB2EF}"/>
              </a:ext>
            </a:extLst>
          </p:cNvPr>
          <p:cNvSpPr>
            <a:spLocks noGrp="1"/>
          </p:cNvSpPr>
          <p:nvPr>
            <p:ph type="dt" sz="half" idx="10"/>
          </p:nvPr>
        </p:nvSpPr>
        <p:spPr/>
        <p:txBody>
          <a:bodyPr/>
          <a:lstStyle/>
          <a:p>
            <a:fld id="{B71E544E-8B6B-48C8-9F72-7CD7EAC31F83}" type="datetimeFigureOut">
              <a:rPr lang="en-GB" smtClean="0"/>
              <a:t>07/11/2023</a:t>
            </a:fld>
            <a:endParaRPr lang="en-GB"/>
          </a:p>
        </p:txBody>
      </p:sp>
      <p:sp>
        <p:nvSpPr>
          <p:cNvPr id="6" name="Footer Placeholder 5">
            <a:extLst>
              <a:ext uri="{FF2B5EF4-FFF2-40B4-BE49-F238E27FC236}">
                <a16:creationId xmlns:a16="http://schemas.microsoft.com/office/drawing/2014/main" id="{3937EA14-787D-FC20-9CF4-6672E02138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65B844-CAF1-31E3-E47A-39CDBA1C2A8F}"/>
              </a:ext>
            </a:extLst>
          </p:cNvPr>
          <p:cNvSpPr>
            <a:spLocks noGrp="1"/>
          </p:cNvSpPr>
          <p:nvPr>
            <p:ph type="sldNum" sz="quarter" idx="12"/>
          </p:nvPr>
        </p:nvSpPr>
        <p:spPr/>
        <p:txBody>
          <a:bodyPr/>
          <a:lstStyle/>
          <a:p>
            <a:fld id="{96B63EF5-C949-4C26-B9FE-E909C418EBA8}" type="slidenum">
              <a:rPr lang="en-GB" smtClean="0"/>
              <a:t>‹#›</a:t>
            </a:fld>
            <a:endParaRPr lang="en-GB"/>
          </a:p>
        </p:txBody>
      </p:sp>
    </p:spTree>
    <p:extLst>
      <p:ext uri="{BB962C8B-B14F-4D97-AF65-F5344CB8AC3E}">
        <p14:creationId xmlns:p14="http://schemas.microsoft.com/office/powerpoint/2010/main" val="1962925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769332-56DA-6FC7-0E67-E5ED2B400C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EFC2522-B3A3-D7E2-8874-A81792339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D25C08C-1D8F-DC48-816C-45142C45B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544E-8B6B-48C8-9F72-7CD7EAC31F83}" type="datetimeFigureOut">
              <a:rPr lang="en-GB" smtClean="0"/>
              <a:t>07/11/2023</a:t>
            </a:fld>
            <a:endParaRPr lang="en-GB"/>
          </a:p>
        </p:txBody>
      </p:sp>
      <p:sp>
        <p:nvSpPr>
          <p:cNvPr id="5" name="Footer Placeholder 4">
            <a:extLst>
              <a:ext uri="{FF2B5EF4-FFF2-40B4-BE49-F238E27FC236}">
                <a16:creationId xmlns:a16="http://schemas.microsoft.com/office/drawing/2014/main" id="{D7F8A636-3A8A-B181-00B6-247C3A9D8B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0AD00AF-90B9-D120-84DE-442BD9E835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63EF5-C949-4C26-B9FE-E909C418EBA8}" type="slidenum">
              <a:rPr lang="en-GB" smtClean="0"/>
              <a:t>‹#›</a:t>
            </a:fld>
            <a:endParaRPr lang="en-GB"/>
          </a:p>
        </p:txBody>
      </p:sp>
    </p:spTree>
    <p:extLst>
      <p:ext uri="{BB962C8B-B14F-4D97-AF65-F5344CB8AC3E}">
        <p14:creationId xmlns:p14="http://schemas.microsoft.com/office/powerpoint/2010/main" val="62425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7C07FB-2AD4-A13D-E572-6B411A85B5AC}"/>
              </a:ext>
            </a:extLst>
          </p:cNvPr>
          <p:cNvSpPr/>
          <p:nvPr/>
        </p:nvSpPr>
        <p:spPr>
          <a:xfrm>
            <a:off x="0" y="5508732"/>
            <a:ext cx="12192000" cy="1349268"/>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D64FF1F-3B8B-D3AF-A419-73DE630C46DD}"/>
              </a:ext>
            </a:extLst>
          </p:cNvPr>
          <p:cNvSpPr txBox="1"/>
          <p:nvPr/>
        </p:nvSpPr>
        <p:spPr>
          <a:xfrm>
            <a:off x="0" y="5795681"/>
            <a:ext cx="12192000" cy="830997"/>
          </a:xfrm>
          <a:prstGeom prst="rect">
            <a:avLst/>
          </a:prstGeom>
          <a:noFill/>
        </p:spPr>
        <p:txBody>
          <a:bodyPr wrap="square" rtlCol="0">
            <a:spAutoFit/>
          </a:bodyPr>
          <a:lstStyle/>
          <a:p>
            <a:r>
              <a:rPr lang="en-GB" sz="2400" b="1" dirty="0">
                <a:solidFill>
                  <a:schemeClr val="bg1"/>
                </a:solidFill>
                <a:latin typeface="Source Sans Pro" panose="020B0503030403020204" pitchFamily="34" charset="0"/>
                <a:ea typeface="Source Sans Pro" panose="020B0503030403020204" pitchFamily="34" charset="0"/>
              </a:rPr>
              <a:t>Spixworth Parish Council | Strategic Plan 2023 – 2027  </a:t>
            </a:r>
          </a:p>
          <a:p>
            <a:r>
              <a:rPr lang="en-GB" sz="2400" dirty="0">
                <a:solidFill>
                  <a:schemeClr val="bg1"/>
                </a:solidFill>
                <a:latin typeface="Source Sans Pro" panose="020B0503030403020204" pitchFamily="34" charset="0"/>
                <a:ea typeface="Source Sans Pro" panose="020B0503030403020204" pitchFamily="34" charset="0"/>
              </a:rPr>
              <a:t>July 2023 </a:t>
            </a:r>
          </a:p>
        </p:txBody>
      </p:sp>
      <p:pic>
        <p:nvPicPr>
          <p:cNvPr id="4" name="Picture 3">
            <a:extLst>
              <a:ext uri="{FF2B5EF4-FFF2-40B4-BE49-F238E27FC236}">
                <a16:creationId xmlns:a16="http://schemas.microsoft.com/office/drawing/2014/main" id="{A3529659-0BC6-A18D-2382-85C3166C5300}"/>
              </a:ext>
            </a:extLst>
          </p:cNvPr>
          <p:cNvPicPr>
            <a:picLocks noChangeAspect="1"/>
          </p:cNvPicPr>
          <p:nvPr/>
        </p:nvPicPr>
        <p:blipFill>
          <a:blip r:embed="rId2"/>
          <a:stretch>
            <a:fillRect/>
          </a:stretch>
        </p:blipFill>
        <p:spPr>
          <a:xfrm>
            <a:off x="27711" y="35131"/>
            <a:ext cx="12136578" cy="5478976"/>
          </a:xfrm>
          <a:prstGeom prst="rect">
            <a:avLst/>
          </a:prstGeom>
          <a:ln w="38100">
            <a:solidFill>
              <a:schemeClr val="bg1"/>
            </a:solidFill>
          </a:ln>
        </p:spPr>
      </p:pic>
      <p:pic>
        <p:nvPicPr>
          <p:cNvPr id="6" name="Picture 5">
            <a:extLst>
              <a:ext uri="{FF2B5EF4-FFF2-40B4-BE49-F238E27FC236}">
                <a16:creationId xmlns:a16="http://schemas.microsoft.com/office/drawing/2014/main" id="{1D487F21-EB39-1129-042A-1F7D0DE9967E}"/>
              </a:ext>
            </a:extLst>
          </p:cNvPr>
          <p:cNvPicPr>
            <a:picLocks noChangeAspect="1"/>
          </p:cNvPicPr>
          <p:nvPr/>
        </p:nvPicPr>
        <p:blipFill>
          <a:blip r:embed="rId3"/>
          <a:stretch>
            <a:fillRect/>
          </a:stretch>
        </p:blipFill>
        <p:spPr>
          <a:xfrm>
            <a:off x="8054630" y="4239447"/>
            <a:ext cx="2009618" cy="1255425"/>
          </a:xfrm>
          <a:prstGeom prst="rect">
            <a:avLst/>
          </a:prstGeom>
          <a:ln w="38100">
            <a:solidFill>
              <a:schemeClr val="bg1"/>
            </a:solidFill>
          </a:ln>
        </p:spPr>
      </p:pic>
      <p:pic>
        <p:nvPicPr>
          <p:cNvPr id="2052" name="Picture 4" descr="Norfolk church ready for summer with repairs all but done | Eastern Daily  Press">
            <a:extLst>
              <a:ext uri="{FF2B5EF4-FFF2-40B4-BE49-F238E27FC236}">
                <a16:creationId xmlns:a16="http://schemas.microsoft.com/office/drawing/2014/main" id="{B6FD14DD-FBBA-0730-F6F4-BAB9006EE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848" y="4239445"/>
            <a:ext cx="2009619" cy="126193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C9D4EE3-BF96-4BE2-F4FA-79CA07FB3689}"/>
              </a:ext>
            </a:extLst>
          </p:cNvPr>
          <p:cNvPicPr>
            <a:picLocks noChangeAspect="1"/>
          </p:cNvPicPr>
          <p:nvPr/>
        </p:nvPicPr>
        <p:blipFill>
          <a:blip r:embed="rId5"/>
          <a:stretch>
            <a:fillRect/>
          </a:stretch>
        </p:blipFill>
        <p:spPr>
          <a:xfrm>
            <a:off x="10117318" y="4239448"/>
            <a:ext cx="2046971" cy="1255425"/>
          </a:xfrm>
          <a:prstGeom prst="rect">
            <a:avLst/>
          </a:prstGeom>
          <a:ln w="38100">
            <a:solidFill>
              <a:schemeClr val="bg1"/>
            </a:solidFill>
          </a:ln>
        </p:spPr>
      </p:pic>
      <p:pic>
        <p:nvPicPr>
          <p:cNvPr id="12" name="Picture 11">
            <a:extLst>
              <a:ext uri="{FF2B5EF4-FFF2-40B4-BE49-F238E27FC236}">
                <a16:creationId xmlns:a16="http://schemas.microsoft.com/office/drawing/2014/main" id="{B76D6102-9719-4B5D-B4A2-A29CF7F76D1F}"/>
              </a:ext>
            </a:extLst>
          </p:cNvPr>
          <p:cNvPicPr>
            <a:picLocks noChangeAspect="1"/>
          </p:cNvPicPr>
          <p:nvPr/>
        </p:nvPicPr>
        <p:blipFill>
          <a:blip r:embed="rId6"/>
          <a:stretch>
            <a:fillRect/>
          </a:stretch>
        </p:blipFill>
        <p:spPr>
          <a:xfrm>
            <a:off x="17807" y="4239446"/>
            <a:ext cx="2060727" cy="1255425"/>
          </a:xfrm>
          <a:prstGeom prst="rect">
            <a:avLst/>
          </a:prstGeom>
          <a:ln w="38100">
            <a:solidFill>
              <a:schemeClr val="bg1"/>
            </a:solidFill>
          </a:ln>
        </p:spPr>
      </p:pic>
      <p:pic>
        <p:nvPicPr>
          <p:cNvPr id="14" name="Picture 13">
            <a:extLst>
              <a:ext uri="{FF2B5EF4-FFF2-40B4-BE49-F238E27FC236}">
                <a16:creationId xmlns:a16="http://schemas.microsoft.com/office/drawing/2014/main" id="{407993FC-B535-E7F0-7491-D2746AD785BE}"/>
              </a:ext>
            </a:extLst>
          </p:cNvPr>
          <p:cNvPicPr>
            <a:picLocks noChangeAspect="1"/>
          </p:cNvPicPr>
          <p:nvPr/>
        </p:nvPicPr>
        <p:blipFill>
          <a:blip r:embed="rId7"/>
          <a:stretch>
            <a:fillRect/>
          </a:stretch>
        </p:blipFill>
        <p:spPr>
          <a:xfrm>
            <a:off x="4166686" y="4245956"/>
            <a:ext cx="1782085" cy="1255424"/>
          </a:xfrm>
          <a:prstGeom prst="rect">
            <a:avLst/>
          </a:prstGeom>
          <a:ln w="38100">
            <a:solidFill>
              <a:schemeClr val="bg1"/>
            </a:solidFill>
          </a:ln>
        </p:spPr>
      </p:pic>
      <p:pic>
        <p:nvPicPr>
          <p:cNvPr id="17" name="Picture 16">
            <a:extLst>
              <a:ext uri="{FF2B5EF4-FFF2-40B4-BE49-F238E27FC236}">
                <a16:creationId xmlns:a16="http://schemas.microsoft.com/office/drawing/2014/main" id="{4BE8E508-A1FC-4382-4939-3811CD982BBF}"/>
              </a:ext>
            </a:extLst>
          </p:cNvPr>
          <p:cNvPicPr>
            <a:picLocks noChangeAspect="1"/>
          </p:cNvPicPr>
          <p:nvPr/>
        </p:nvPicPr>
        <p:blipFill>
          <a:blip r:embed="rId8"/>
          <a:stretch>
            <a:fillRect/>
          </a:stretch>
        </p:blipFill>
        <p:spPr>
          <a:xfrm>
            <a:off x="27711" y="35131"/>
            <a:ext cx="2687780" cy="4165207"/>
          </a:xfrm>
          <a:prstGeom prst="rect">
            <a:avLst/>
          </a:prstGeom>
          <a:ln w="38100">
            <a:solidFill>
              <a:schemeClr val="bg1"/>
            </a:solidFill>
          </a:ln>
        </p:spPr>
      </p:pic>
      <p:pic>
        <p:nvPicPr>
          <p:cNvPr id="21" name="Picture 20">
            <a:extLst>
              <a:ext uri="{FF2B5EF4-FFF2-40B4-BE49-F238E27FC236}">
                <a16:creationId xmlns:a16="http://schemas.microsoft.com/office/drawing/2014/main" id="{F669407A-0BF7-6AF6-2935-7AB0FC68D548}"/>
              </a:ext>
            </a:extLst>
          </p:cNvPr>
          <p:cNvPicPr>
            <a:picLocks noChangeAspect="1"/>
          </p:cNvPicPr>
          <p:nvPr/>
        </p:nvPicPr>
        <p:blipFill>
          <a:blip r:embed="rId9"/>
          <a:stretch>
            <a:fillRect/>
          </a:stretch>
        </p:blipFill>
        <p:spPr>
          <a:xfrm>
            <a:off x="6001841" y="4245956"/>
            <a:ext cx="2009618" cy="1248915"/>
          </a:xfrm>
          <a:prstGeom prst="rect">
            <a:avLst/>
          </a:prstGeom>
          <a:ln w="38100">
            <a:solidFill>
              <a:schemeClr val="bg1"/>
            </a:solidFill>
          </a:ln>
        </p:spPr>
      </p:pic>
    </p:spTree>
    <p:extLst>
      <p:ext uri="{BB962C8B-B14F-4D97-AF65-F5344CB8AC3E}">
        <p14:creationId xmlns:p14="http://schemas.microsoft.com/office/powerpoint/2010/main" val="2125749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7C07FB-2AD4-A13D-E572-6B411A85B5AC}"/>
              </a:ext>
            </a:extLst>
          </p:cNvPr>
          <p:cNvSpPr/>
          <p:nvPr/>
        </p:nvSpPr>
        <p:spPr>
          <a:xfrm>
            <a:off x="-1" y="1"/>
            <a:ext cx="12192000" cy="500676"/>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D64FF1F-3B8B-D3AF-A419-73DE630C46DD}"/>
              </a:ext>
            </a:extLst>
          </p:cNvPr>
          <p:cNvSpPr txBox="1"/>
          <p:nvPr/>
        </p:nvSpPr>
        <p:spPr>
          <a:xfrm>
            <a:off x="32414" y="-39870"/>
            <a:ext cx="12192000" cy="584775"/>
          </a:xfrm>
          <a:prstGeom prst="rect">
            <a:avLst/>
          </a:prstGeom>
          <a:noFill/>
        </p:spPr>
        <p:txBody>
          <a:bodyPr wrap="square" rtlCol="0">
            <a:spAutoFit/>
          </a:bodyPr>
          <a:lstStyle/>
          <a:p>
            <a:r>
              <a:rPr lang="en-GB" sz="1600" b="1" dirty="0">
                <a:solidFill>
                  <a:schemeClr val="bg1"/>
                </a:solidFill>
                <a:latin typeface="Source Sans Pro" panose="020B0503030403020204" pitchFamily="34" charset="0"/>
                <a:ea typeface="Source Sans Pro" panose="020B0503030403020204" pitchFamily="34" charset="0"/>
              </a:rPr>
              <a:t>Spixworth Parish Council | Strategic Plan </a:t>
            </a:r>
          </a:p>
          <a:p>
            <a:r>
              <a:rPr lang="en-GB" sz="1600" i="1" dirty="0">
                <a:solidFill>
                  <a:schemeClr val="bg1"/>
                </a:solidFill>
                <a:latin typeface="Source Sans Pro" panose="020B0503030403020204" pitchFamily="34" charset="0"/>
                <a:ea typeface="Source Sans Pro" panose="020B0503030403020204" pitchFamily="34" charset="0"/>
              </a:rPr>
              <a:t>7.1 Rationalisation of SNP Strategic Objectives  									</a:t>
            </a:r>
          </a:p>
        </p:txBody>
      </p:sp>
      <p:cxnSp>
        <p:nvCxnSpPr>
          <p:cNvPr id="19" name="Straight Connector 18">
            <a:extLst>
              <a:ext uri="{FF2B5EF4-FFF2-40B4-BE49-F238E27FC236}">
                <a16:creationId xmlns:a16="http://schemas.microsoft.com/office/drawing/2014/main" id="{AA27D8CD-D71E-EED5-75D8-CAFEA476F7AD}"/>
              </a:ext>
            </a:extLst>
          </p:cNvPr>
          <p:cNvCxnSpPr>
            <a:cxnSpLocks/>
            <a:stCxn id="29" idx="3"/>
            <a:endCxn id="56" idx="1"/>
          </p:cNvCxnSpPr>
          <p:nvPr/>
        </p:nvCxnSpPr>
        <p:spPr>
          <a:xfrm>
            <a:off x="6371996" y="724474"/>
            <a:ext cx="749241" cy="307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1ADBF78-1CBD-10CA-CF48-84EF56039ADF}"/>
              </a:ext>
            </a:extLst>
          </p:cNvPr>
          <p:cNvCxnSpPr>
            <a:cxnSpLocks/>
          </p:cNvCxnSpPr>
          <p:nvPr/>
        </p:nvCxnSpPr>
        <p:spPr>
          <a:xfrm flipV="1">
            <a:off x="6367103" y="1033603"/>
            <a:ext cx="749241" cy="214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7D6AF28-1B0A-4154-7421-CA7DAB25A673}"/>
              </a:ext>
            </a:extLst>
          </p:cNvPr>
          <p:cNvCxnSpPr>
            <a:cxnSpLocks/>
            <a:stCxn id="32" idx="3"/>
            <a:endCxn id="58" idx="1"/>
          </p:cNvCxnSpPr>
          <p:nvPr/>
        </p:nvCxnSpPr>
        <p:spPr>
          <a:xfrm>
            <a:off x="6369491" y="5405373"/>
            <a:ext cx="750013" cy="301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D085C0-F7A5-C0D5-48E4-9E4555588CA9}"/>
              </a:ext>
            </a:extLst>
          </p:cNvPr>
          <p:cNvCxnSpPr>
            <a:cxnSpLocks/>
            <a:stCxn id="55" idx="3"/>
            <a:endCxn id="58" idx="1"/>
          </p:cNvCxnSpPr>
          <p:nvPr/>
        </p:nvCxnSpPr>
        <p:spPr>
          <a:xfrm flipV="1">
            <a:off x="6369491" y="5706920"/>
            <a:ext cx="750013" cy="387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2CBA793-5D1E-E1DE-AFB5-1F19422AF425}"/>
              </a:ext>
            </a:extLst>
          </p:cNvPr>
          <p:cNvCxnSpPr>
            <a:cxnSpLocks/>
            <a:stCxn id="58" idx="1"/>
          </p:cNvCxnSpPr>
          <p:nvPr/>
        </p:nvCxnSpPr>
        <p:spPr>
          <a:xfrm flipH="1" flipV="1">
            <a:off x="6353135" y="5705892"/>
            <a:ext cx="766369" cy="1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8C8030-9DFF-041F-125F-F7F7B2D47EDF}"/>
              </a:ext>
            </a:extLst>
          </p:cNvPr>
          <p:cNvCxnSpPr>
            <a:cxnSpLocks/>
          </p:cNvCxnSpPr>
          <p:nvPr/>
        </p:nvCxnSpPr>
        <p:spPr>
          <a:xfrm flipH="1" flipV="1">
            <a:off x="6358653" y="4523237"/>
            <a:ext cx="78814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B7FEDA9-F68A-2828-40BA-3516D4C33763}"/>
              </a:ext>
            </a:extLst>
          </p:cNvPr>
          <p:cNvSpPr/>
          <p:nvPr/>
        </p:nvSpPr>
        <p:spPr>
          <a:xfrm>
            <a:off x="1565588" y="2539420"/>
            <a:ext cx="4787547" cy="316972"/>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To develop &amp; improve local community facilities &amp; services (such as community centre/village hall, other recreation, education &amp; medical facilities) for all age groups </a:t>
            </a:r>
          </a:p>
        </p:txBody>
      </p:sp>
      <p:sp>
        <p:nvSpPr>
          <p:cNvPr id="28" name="Rectangle 27">
            <a:extLst>
              <a:ext uri="{FF2B5EF4-FFF2-40B4-BE49-F238E27FC236}">
                <a16:creationId xmlns:a16="http://schemas.microsoft.com/office/drawing/2014/main" id="{BDEDDC29-D037-0BA0-44B2-71D1D527B980}"/>
              </a:ext>
            </a:extLst>
          </p:cNvPr>
          <p:cNvSpPr/>
          <p:nvPr/>
        </p:nvSpPr>
        <p:spPr>
          <a:xfrm>
            <a:off x="1574015" y="1562603"/>
            <a:ext cx="4795477" cy="323337"/>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To protect the countryside &amp; farmland surrounding our village, promoting green space, woodland and enhancing nature conservation with improved access to the countryside </a:t>
            </a:r>
            <a:endParaRPr lang="en-GB" sz="800" dirty="0"/>
          </a:p>
        </p:txBody>
      </p:sp>
      <p:sp>
        <p:nvSpPr>
          <p:cNvPr id="29" name="Rectangle 28">
            <a:extLst>
              <a:ext uri="{FF2B5EF4-FFF2-40B4-BE49-F238E27FC236}">
                <a16:creationId xmlns:a16="http://schemas.microsoft.com/office/drawing/2014/main" id="{49977DB1-E392-898D-0D38-673FDFFEB21E}"/>
              </a:ext>
            </a:extLst>
          </p:cNvPr>
          <p:cNvSpPr/>
          <p:nvPr/>
        </p:nvSpPr>
        <p:spPr>
          <a:xfrm>
            <a:off x="1574015" y="560503"/>
            <a:ext cx="4797981" cy="327941"/>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To reduce the negative impact of traffic (volume, speed, safety &amp; parking) on all our roads. To support more sustainable transport by improving pedestrian &amp; cycle links to wider countryside &amp; enhanced public transport </a:t>
            </a:r>
            <a:endParaRPr lang="en-GB" sz="800" dirty="0"/>
          </a:p>
        </p:txBody>
      </p:sp>
      <p:sp>
        <p:nvSpPr>
          <p:cNvPr id="30" name="Rectangle 29">
            <a:extLst>
              <a:ext uri="{FF2B5EF4-FFF2-40B4-BE49-F238E27FC236}">
                <a16:creationId xmlns:a16="http://schemas.microsoft.com/office/drawing/2014/main" id="{46B146BF-7D16-F120-52E7-79876D0A8715}"/>
              </a:ext>
            </a:extLst>
          </p:cNvPr>
          <p:cNvSpPr/>
          <p:nvPr/>
        </p:nvSpPr>
        <p:spPr>
          <a:xfrm>
            <a:off x="1574015" y="3984516"/>
            <a:ext cx="4795476" cy="33297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To support housing growth tailored to the needs of Spixworth, where development is sensitive, protecting &amp; enriching the landscape &amp; in keeping with the built setting</a:t>
            </a:r>
            <a:endParaRPr lang="en-GB" sz="800" dirty="0"/>
          </a:p>
        </p:txBody>
      </p:sp>
      <p:sp>
        <p:nvSpPr>
          <p:cNvPr id="32" name="Rectangle 31">
            <a:extLst>
              <a:ext uri="{FF2B5EF4-FFF2-40B4-BE49-F238E27FC236}">
                <a16:creationId xmlns:a16="http://schemas.microsoft.com/office/drawing/2014/main" id="{40596658-E537-7D2F-6811-B4A5B0E328E1}"/>
              </a:ext>
            </a:extLst>
          </p:cNvPr>
          <p:cNvSpPr/>
          <p:nvPr/>
        </p:nvSpPr>
        <p:spPr>
          <a:xfrm>
            <a:off x="1574015" y="5309718"/>
            <a:ext cx="4795476" cy="19131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To encourage &amp; support local businesses, shops &amp; local employment within the parish</a:t>
            </a:r>
            <a:endParaRPr lang="en-GB" sz="800" dirty="0"/>
          </a:p>
        </p:txBody>
      </p:sp>
      <p:sp>
        <p:nvSpPr>
          <p:cNvPr id="37" name="Rectangle 36">
            <a:extLst>
              <a:ext uri="{FF2B5EF4-FFF2-40B4-BE49-F238E27FC236}">
                <a16:creationId xmlns:a16="http://schemas.microsoft.com/office/drawing/2014/main" id="{15CF649F-41F1-F44F-DF9B-DCEB61274E26}"/>
              </a:ext>
            </a:extLst>
          </p:cNvPr>
          <p:cNvSpPr/>
          <p:nvPr/>
        </p:nvSpPr>
        <p:spPr>
          <a:xfrm>
            <a:off x="7121236" y="4262068"/>
            <a:ext cx="4754879" cy="521207"/>
          </a:xfrm>
          <a:prstGeom prst="rect">
            <a:avLst/>
          </a:prstGeom>
          <a:solidFill>
            <a:schemeClr val="accent5">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b="0" dirty="0">
                <a:solidFill>
                  <a:srgbClr val="000000"/>
                </a:solidFill>
                <a:effectLst/>
                <a:latin typeface="Calibri" panose="020F0502020204030204" pitchFamily="34" charset="0"/>
              </a:rPr>
              <a:t>To continue to preserve and enhance the character of </a:t>
            </a:r>
            <a:r>
              <a:rPr lang="en-GB" sz="1000" dirty="0">
                <a:solidFill>
                  <a:srgbClr val="000000"/>
                </a:solidFill>
                <a:latin typeface="Calibri" panose="020F0502020204030204" pitchFamily="34" charset="0"/>
              </a:rPr>
              <a:t>Spixworth</a:t>
            </a:r>
            <a:r>
              <a:rPr lang="en-GB" sz="1000" b="0" dirty="0">
                <a:solidFill>
                  <a:srgbClr val="000000"/>
                </a:solidFill>
                <a:effectLst/>
                <a:latin typeface="Calibri" panose="020F0502020204030204" pitchFamily="34" charset="0"/>
              </a:rPr>
              <a:t> and to support appropriate development: using the National Planning Policy Framework to safeguard its unique identity and environment</a:t>
            </a:r>
            <a:endParaRPr lang="en-GB" sz="1000" dirty="0"/>
          </a:p>
        </p:txBody>
      </p:sp>
      <p:sp>
        <p:nvSpPr>
          <p:cNvPr id="38" name="Rectangle 37">
            <a:extLst>
              <a:ext uri="{FF2B5EF4-FFF2-40B4-BE49-F238E27FC236}">
                <a16:creationId xmlns:a16="http://schemas.microsoft.com/office/drawing/2014/main" id="{7A9C4F3F-58B1-FA17-728E-1BC03B929515}"/>
              </a:ext>
            </a:extLst>
          </p:cNvPr>
          <p:cNvSpPr/>
          <p:nvPr/>
        </p:nvSpPr>
        <p:spPr>
          <a:xfrm>
            <a:off x="43013" y="560503"/>
            <a:ext cx="1245460" cy="91849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bg1"/>
                </a:solidFill>
                <a:latin typeface="Calibri" panose="020F0502020204030204" pitchFamily="34" charset="0"/>
              </a:rPr>
              <a:t>Infrastructure &amp; Transport</a:t>
            </a:r>
          </a:p>
        </p:txBody>
      </p:sp>
      <p:sp>
        <p:nvSpPr>
          <p:cNvPr id="39" name="Rectangle 38">
            <a:extLst>
              <a:ext uri="{FF2B5EF4-FFF2-40B4-BE49-F238E27FC236}">
                <a16:creationId xmlns:a16="http://schemas.microsoft.com/office/drawing/2014/main" id="{EFAC3711-EF04-9F20-9AB2-8D0FD574384C}"/>
              </a:ext>
            </a:extLst>
          </p:cNvPr>
          <p:cNvSpPr/>
          <p:nvPr/>
        </p:nvSpPr>
        <p:spPr>
          <a:xfrm>
            <a:off x="43013" y="1562604"/>
            <a:ext cx="1245460" cy="69707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alibri" panose="020F0502020204030204" pitchFamily="34" charset="0"/>
              </a:rPr>
              <a:t>Environmental &amp; Landscape</a:t>
            </a:r>
          </a:p>
        </p:txBody>
      </p:sp>
      <p:sp>
        <p:nvSpPr>
          <p:cNvPr id="40" name="Rectangle 39">
            <a:extLst>
              <a:ext uri="{FF2B5EF4-FFF2-40B4-BE49-F238E27FC236}">
                <a16:creationId xmlns:a16="http://schemas.microsoft.com/office/drawing/2014/main" id="{093A293D-4DBA-BA24-97C5-8CD20AC0F05D}"/>
              </a:ext>
            </a:extLst>
          </p:cNvPr>
          <p:cNvSpPr/>
          <p:nvPr/>
        </p:nvSpPr>
        <p:spPr>
          <a:xfrm>
            <a:off x="43013" y="2346597"/>
            <a:ext cx="1245460" cy="1540317"/>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alibri" panose="020F0502020204030204" pitchFamily="34" charset="0"/>
              </a:rPr>
              <a:t>Community &amp;  Facilities </a:t>
            </a:r>
          </a:p>
        </p:txBody>
      </p:sp>
      <p:sp>
        <p:nvSpPr>
          <p:cNvPr id="41" name="Rectangle 40">
            <a:extLst>
              <a:ext uri="{FF2B5EF4-FFF2-40B4-BE49-F238E27FC236}">
                <a16:creationId xmlns:a16="http://schemas.microsoft.com/office/drawing/2014/main" id="{087804B0-ABE2-F5BD-44BE-FACCCEB2E3EA}"/>
              </a:ext>
            </a:extLst>
          </p:cNvPr>
          <p:cNvSpPr/>
          <p:nvPr/>
        </p:nvSpPr>
        <p:spPr>
          <a:xfrm>
            <a:off x="43013" y="5299317"/>
            <a:ext cx="1245460" cy="97061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latin typeface="Calibri" panose="020F0502020204030204" pitchFamily="34" charset="0"/>
              </a:rPr>
              <a:t>Local Economy </a:t>
            </a:r>
          </a:p>
        </p:txBody>
      </p:sp>
      <p:sp>
        <p:nvSpPr>
          <p:cNvPr id="42" name="Rectangle 41">
            <a:extLst>
              <a:ext uri="{FF2B5EF4-FFF2-40B4-BE49-F238E27FC236}">
                <a16:creationId xmlns:a16="http://schemas.microsoft.com/office/drawing/2014/main" id="{69C5B71B-C2D8-5114-5600-0D12980DEBCA}"/>
              </a:ext>
            </a:extLst>
          </p:cNvPr>
          <p:cNvSpPr/>
          <p:nvPr/>
        </p:nvSpPr>
        <p:spPr>
          <a:xfrm>
            <a:off x="1574015" y="946010"/>
            <a:ext cx="4797981" cy="53918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Seek solutions &amp; the timely provision of improvements to </a:t>
            </a:r>
            <a:r>
              <a:rPr lang="en-GB" sz="800" dirty="0" err="1">
                <a:solidFill>
                  <a:srgbClr val="000000"/>
                </a:solidFill>
                <a:latin typeface="Calibri" panose="020F0502020204030204" pitchFamily="34" charset="0"/>
              </a:rPr>
              <a:t>Spixworths</a:t>
            </a:r>
            <a:r>
              <a:rPr lang="en-GB" sz="800" dirty="0">
                <a:solidFill>
                  <a:srgbClr val="000000"/>
                </a:solidFill>
                <a:latin typeface="Calibri" panose="020F0502020204030204" pitchFamily="34" charset="0"/>
              </a:rPr>
              <a:t> infrastructure. Practical steps to improve road safety &amp; reduce the negative impacts of traffic. Challenge those seeking to increase traffic levels or flood risk, through new development, to understand the wider impacts on the local community. Strive for the delivery of sustainable transport modes </a:t>
            </a:r>
            <a:endParaRPr lang="en-GB" sz="800" dirty="0"/>
          </a:p>
        </p:txBody>
      </p:sp>
      <p:sp>
        <p:nvSpPr>
          <p:cNvPr id="46" name="Rectangle 45">
            <a:extLst>
              <a:ext uri="{FF2B5EF4-FFF2-40B4-BE49-F238E27FC236}">
                <a16:creationId xmlns:a16="http://schemas.microsoft.com/office/drawing/2014/main" id="{C513BD3B-6B1B-9EA5-C007-89EC981BAD15}"/>
              </a:ext>
            </a:extLst>
          </p:cNvPr>
          <p:cNvSpPr/>
          <p:nvPr/>
        </p:nvSpPr>
        <p:spPr>
          <a:xfrm>
            <a:off x="1574015" y="1943318"/>
            <a:ext cx="4795476" cy="31697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Act to ensure the beauty, natural open spaces, wildlife, built &amp; natural form in &amp; around Spixworth are protected whilst seeking to enhance biodiversity &amp; the surrounding countryside </a:t>
            </a:r>
            <a:endParaRPr lang="en-GB" sz="800" dirty="0"/>
          </a:p>
        </p:txBody>
      </p:sp>
      <p:sp>
        <p:nvSpPr>
          <p:cNvPr id="47" name="Rectangle 46">
            <a:extLst>
              <a:ext uri="{FF2B5EF4-FFF2-40B4-BE49-F238E27FC236}">
                <a16:creationId xmlns:a16="http://schemas.microsoft.com/office/drawing/2014/main" id="{1781ACAA-0053-54EF-0E2A-6B03F5C4C952}"/>
              </a:ext>
            </a:extLst>
          </p:cNvPr>
          <p:cNvSpPr/>
          <p:nvPr/>
        </p:nvSpPr>
        <p:spPr>
          <a:xfrm>
            <a:off x="1579557" y="3328855"/>
            <a:ext cx="4787546" cy="320332"/>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Work with key stakeholders to guide delivery, service improvements &amp; new facilities to meet the future needs &amp; desires of local residents </a:t>
            </a:r>
            <a:endParaRPr lang="en-GB" sz="800" dirty="0"/>
          </a:p>
        </p:txBody>
      </p:sp>
      <p:sp>
        <p:nvSpPr>
          <p:cNvPr id="48" name="Rectangle 47">
            <a:extLst>
              <a:ext uri="{FF2B5EF4-FFF2-40B4-BE49-F238E27FC236}">
                <a16:creationId xmlns:a16="http://schemas.microsoft.com/office/drawing/2014/main" id="{50C944C7-7861-F543-EF49-AFA16E7A5470}"/>
              </a:ext>
            </a:extLst>
          </p:cNvPr>
          <p:cNvSpPr/>
          <p:nvPr/>
        </p:nvSpPr>
        <p:spPr>
          <a:xfrm>
            <a:off x="43013" y="3969644"/>
            <a:ext cx="1245460" cy="121073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Calibri" panose="020F0502020204030204" pitchFamily="34" charset="0"/>
              </a:rPr>
              <a:t>Design &amp; Housing </a:t>
            </a:r>
          </a:p>
        </p:txBody>
      </p:sp>
      <p:sp>
        <p:nvSpPr>
          <p:cNvPr id="49" name="Rectangle 48">
            <a:extLst>
              <a:ext uri="{FF2B5EF4-FFF2-40B4-BE49-F238E27FC236}">
                <a16:creationId xmlns:a16="http://schemas.microsoft.com/office/drawing/2014/main" id="{58E64852-CFD6-1536-8051-8126047123DB}"/>
              </a:ext>
            </a:extLst>
          </p:cNvPr>
          <p:cNvSpPr/>
          <p:nvPr/>
        </p:nvSpPr>
        <p:spPr>
          <a:xfrm>
            <a:off x="1574015" y="4370606"/>
            <a:ext cx="4795476" cy="332973"/>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To preserve the character of Spixworth, including the spatial balance between the rural &amp; built environment, historical assets, character, &amp; feel as well as improving the design of homes &amp; development</a:t>
            </a:r>
          </a:p>
        </p:txBody>
      </p:sp>
      <p:sp>
        <p:nvSpPr>
          <p:cNvPr id="51" name="Rectangle 50">
            <a:extLst>
              <a:ext uri="{FF2B5EF4-FFF2-40B4-BE49-F238E27FC236}">
                <a16:creationId xmlns:a16="http://schemas.microsoft.com/office/drawing/2014/main" id="{883BBFCB-E0CB-452D-7922-937D9FF7A8FB}"/>
              </a:ext>
            </a:extLst>
          </p:cNvPr>
          <p:cNvSpPr/>
          <p:nvPr/>
        </p:nvSpPr>
        <p:spPr>
          <a:xfrm>
            <a:off x="1574015" y="4758681"/>
            <a:ext cx="4795476" cy="421696"/>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Proactively work with developers &amp; Broadland District Council to influence incremental growth that is aligned to the local community’s needs. Seeking high standards of development to provide better homes for people to live in</a:t>
            </a:r>
          </a:p>
        </p:txBody>
      </p:sp>
      <p:sp>
        <p:nvSpPr>
          <p:cNvPr id="54" name="Rectangle 53">
            <a:extLst>
              <a:ext uri="{FF2B5EF4-FFF2-40B4-BE49-F238E27FC236}">
                <a16:creationId xmlns:a16="http://schemas.microsoft.com/office/drawing/2014/main" id="{84CC857F-C038-C4AC-EFAD-46B9FAC162D6}"/>
              </a:ext>
            </a:extLst>
          </p:cNvPr>
          <p:cNvSpPr/>
          <p:nvPr/>
        </p:nvSpPr>
        <p:spPr>
          <a:xfrm>
            <a:off x="1574015" y="5535740"/>
            <a:ext cx="4795476" cy="35011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Encourage new &amp; existing business to improve local employment opportunities &amp; seek to strengthen the local economy &amp; village shops  </a:t>
            </a:r>
            <a:endParaRPr lang="en-GB" sz="800" dirty="0"/>
          </a:p>
        </p:txBody>
      </p:sp>
      <p:sp>
        <p:nvSpPr>
          <p:cNvPr id="55" name="Rectangle 54">
            <a:extLst>
              <a:ext uri="{FF2B5EF4-FFF2-40B4-BE49-F238E27FC236}">
                <a16:creationId xmlns:a16="http://schemas.microsoft.com/office/drawing/2014/main" id="{02202AE5-2D05-C342-B639-683AF23CFD2C}"/>
              </a:ext>
            </a:extLst>
          </p:cNvPr>
          <p:cNvSpPr/>
          <p:nvPr/>
        </p:nvSpPr>
        <p:spPr>
          <a:xfrm>
            <a:off x="1574015" y="5919812"/>
            <a:ext cx="4795476" cy="35011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800" dirty="0">
                <a:solidFill>
                  <a:srgbClr val="000000"/>
                </a:solidFill>
                <a:latin typeface="Calibri" panose="020F0502020204030204" pitchFamily="34" charset="0"/>
              </a:rPr>
              <a:t>Funding to support the delivery of the SNP will be sought from Broadland District Council, through a combination of money from s106 planning </a:t>
            </a:r>
            <a:r>
              <a:rPr lang="en-GB" sz="800" dirty="0" err="1">
                <a:solidFill>
                  <a:srgbClr val="000000"/>
                </a:solidFill>
                <a:latin typeface="Calibri" panose="020F0502020204030204" pitchFamily="34" charset="0"/>
              </a:rPr>
              <a:t>obs</a:t>
            </a:r>
            <a:r>
              <a:rPr lang="en-GB" sz="800" dirty="0">
                <a:solidFill>
                  <a:srgbClr val="000000"/>
                </a:solidFill>
                <a:latin typeface="Calibri" panose="020F0502020204030204" pitchFamily="34" charset="0"/>
              </a:rPr>
              <a:t>/s728 agreements &amp; from other sources as maybe available  </a:t>
            </a:r>
            <a:endParaRPr lang="en-GB" sz="800" dirty="0"/>
          </a:p>
        </p:txBody>
      </p:sp>
      <p:sp>
        <p:nvSpPr>
          <p:cNvPr id="56" name="Rectangle 55">
            <a:extLst>
              <a:ext uri="{FF2B5EF4-FFF2-40B4-BE49-F238E27FC236}">
                <a16:creationId xmlns:a16="http://schemas.microsoft.com/office/drawing/2014/main" id="{9224553B-FCB9-CC4D-894A-22A6B847ABD8}"/>
              </a:ext>
            </a:extLst>
          </p:cNvPr>
          <p:cNvSpPr/>
          <p:nvPr/>
        </p:nvSpPr>
        <p:spPr>
          <a:xfrm>
            <a:off x="7121237" y="752148"/>
            <a:ext cx="4738985" cy="559254"/>
          </a:xfrm>
          <a:prstGeom prst="rect">
            <a:avLst/>
          </a:prstGeom>
          <a:solidFill>
            <a:schemeClr val="accent2">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dirty="0">
                <a:solidFill>
                  <a:srgbClr val="000000"/>
                </a:solidFill>
                <a:latin typeface="Calibri" panose="020F0502020204030204" pitchFamily="34" charset="0"/>
              </a:rPr>
              <a:t>To reduce the negative impact of traffic (volume, speed, safety &amp; parking) on our roads &amp; improve road safety, whilst striving for the delivery of sustainable transport modes that help us reduce our carbon emissions in Spixworth &amp; the surrounding area </a:t>
            </a:r>
            <a:endParaRPr lang="en-GB" sz="1000" dirty="0"/>
          </a:p>
        </p:txBody>
      </p:sp>
      <p:sp>
        <p:nvSpPr>
          <p:cNvPr id="57" name="Rectangle 56">
            <a:extLst>
              <a:ext uri="{FF2B5EF4-FFF2-40B4-BE49-F238E27FC236}">
                <a16:creationId xmlns:a16="http://schemas.microsoft.com/office/drawing/2014/main" id="{1379FCA9-5549-2049-5BDA-BCA5632E942C}"/>
              </a:ext>
            </a:extLst>
          </p:cNvPr>
          <p:cNvSpPr/>
          <p:nvPr/>
        </p:nvSpPr>
        <p:spPr>
          <a:xfrm>
            <a:off x="7121237" y="1768315"/>
            <a:ext cx="4732672" cy="350267"/>
          </a:xfrm>
          <a:prstGeom prst="rect">
            <a:avLst/>
          </a:prstGeom>
          <a:solidFill>
            <a:schemeClr val="accent6">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b="0" dirty="0">
                <a:solidFill>
                  <a:srgbClr val="000000"/>
                </a:solidFill>
                <a:effectLst/>
                <a:latin typeface="Calibri" panose="020F0502020204030204" pitchFamily="34" charset="0"/>
              </a:rPr>
              <a:t>To work towards a cleaner, greener and safer Spixworth, protecting open spaces, enhancing biodiversity, wildlife and surrounding countryside </a:t>
            </a:r>
            <a:endParaRPr lang="en-GB" sz="1000" dirty="0"/>
          </a:p>
        </p:txBody>
      </p:sp>
      <p:sp>
        <p:nvSpPr>
          <p:cNvPr id="58" name="Rectangle 57">
            <a:extLst>
              <a:ext uri="{FF2B5EF4-FFF2-40B4-BE49-F238E27FC236}">
                <a16:creationId xmlns:a16="http://schemas.microsoft.com/office/drawing/2014/main" id="{D6B15DB0-318B-7019-A44B-22B6B39A52E3}"/>
              </a:ext>
            </a:extLst>
          </p:cNvPr>
          <p:cNvSpPr/>
          <p:nvPr/>
        </p:nvSpPr>
        <p:spPr>
          <a:xfrm>
            <a:off x="7119504" y="5531862"/>
            <a:ext cx="4754879" cy="350115"/>
          </a:xfrm>
          <a:prstGeom prst="rect">
            <a:avLst/>
          </a:prstGeom>
          <a:solidFill>
            <a:schemeClr val="accent4">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dirty="0">
                <a:solidFill>
                  <a:srgbClr val="000000"/>
                </a:solidFill>
                <a:latin typeface="Calibri" panose="020F0502020204030204" pitchFamily="34" charset="0"/>
              </a:rPr>
              <a:t>To encourage &amp; support new &amp; existing business to improve local employment opportunities within the parish &amp; seek to strengthen the local economy &amp; village shops  </a:t>
            </a:r>
            <a:endParaRPr lang="en-GB" sz="1000" dirty="0"/>
          </a:p>
        </p:txBody>
      </p:sp>
      <p:cxnSp>
        <p:nvCxnSpPr>
          <p:cNvPr id="59" name="Straight Connector 58">
            <a:extLst>
              <a:ext uri="{FF2B5EF4-FFF2-40B4-BE49-F238E27FC236}">
                <a16:creationId xmlns:a16="http://schemas.microsoft.com/office/drawing/2014/main" id="{68D92CA3-E9B7-6B36-322B-EAA40D86C3D8}"/>
              </a:ext>
            </a:extLst>
          </p:cNvPr>
          <p:cNvCxnSpPr>
            <a:cxnSpLocks/>
          </p:cNvCxnSpPr>
          <p:nvPr/>
        </p:nvCxnSpPr>
        <p:spPr>
          <a:xfrm>
            <a:off x="6371995" y="1657430"/>
            <a:ext cx="749242" cy="2764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D5FAFD6-652F-109E-D2F1-6BEE64B54874}"/>
              </a:ext>
            </a:extLst>
          </p:cNvPr>
          <p:cNvCxnSpPr>
            <a:cxnSpLocks/>
          </p:cNvCxnSpPr>
          <p:nvPr/>
        </p:nvCxnSpPr>
        <p:spPr>
          <a:xfrm flipV="1">
            <a:off x="6371995" y="1938142"/>
            <a:ext cx="749241" cy="214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CFA27DE-0946-117D-8368-891A72AC7396}"/>
              </a:ext>
            </a:extLst>
          </p:cNvPr>
          <p:cNvCxnSpPr>
            <a:cxnSpLocks/>
            <a:stCxn id="30" idx="3"/>
          </p:cNvCxnSpPr>
          <p:nvPr/>
        </p:nvCxnSpPr>
        <p:spPr>
          <a:xfrm>
            <a:off x="6369491" y="4151002"/>
            <a:ext cx="751745" cy="356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40B443C-D955-A5C0-001A-27CCDC1E2B84}"/>
              </a:ext>
            </a:extLst>
          </p:cNvPr>
          <p:cNvCxnSpPr>
            <a:cxnSpLocks/>
          </p:cNvCxnSpPr>
          <p:nvPr/>
        </p:nvCxnSpPr>
        <p:spPr>
          <a:xfrm flipV="1">
            <a:off x="6371995" y="4528789"/>
            <a:ext cx="749241" cy="476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8166CF16-3147-66D0-0A9A-B55E18E63CC9}"/>
              </a:ext>
            </a:extLst>
          </p:cNvPr>
          <p:cNvSpPr/>
          <p:nvPr/>
        </p:nvSpPr>
        <p:spPr>
          <a:xfrm>
            <a:off x="43013" y="6361159"/>
            <a:ext cx="1245460" cy="42387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latin typeface="Calibri" panose="020F0502020204030204" pitchFamily="34" charset="0"/>
              </a:rPr>
              <a:t>Governance</a:t>
            </a:r>
          </a:p>
        </p:txBody>
      </p:sp>
      <p:cxnSp>
        <p:nvCxnSpPr>
          <p:cNvPr id="64" name="Straight Connector 63">
            <a:extLst>
              <a:ext uri="{FF2B5EF4-FFF2-40B4-BE49-F238E27FC236}">
                <a16:creationId xmlns:a16="http://schemas.microsoft.com/office/drawing/2014/main" id="{671FB56F-42E4-1346-8610-7DAD40EEA82F}"/>
              </a:ext>
            </a:extLst>
          </p:cNvPr>
          <p:cNvCxnSpPr/>
          <p:nvPr/>
        </p:nvCxnSpPr>
        <p:spPr>
          <a:xfrm>
            <a:off x="43013" y="1520558"/>
            <a:ext cx="1181089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E9433E8-35E6-557D-DDCB-A2C11566E4A6}"/>
              </a:ext>
            </a:extLst>
          </p:cNvPr>
          <p:cNvCxnSpPr/>
          <p:nvPr/>
        </p:nvCxnSpPr>
        <p:spPr>
          <a:xfrm>
            <a:off x="0" y="2301589"/>
            <a:ext cx="1181089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8FB21D4-251F-C432-1CDF-2ECC1BDEEDED}"/>
              </a:ext>
            </a:extLst>
          </p:cNvPr>
          <p:cNvCxnSpPr/>
          <p:nvPr/>
        </p:nvCxnSpPr>
        <p:spPr>
          <a:xfrm>
            <a:off x="43013" y="3929813"/>
            <a:ext cx="1181089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7B576B4-F27D-B8EF-9CC3-DAB68D05A670}"/>
              </a:ext>
            </a:extLst>
          </p:cNvPr>
          <p:cNvCxnSpPr/>
          <p:nvPr/>
        </p:nvCxnSpPr>
        <p:spPr>
          <a:xfrm>
            <a:off x="0" y="5239017"/>
            <a:ext cx="1181089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12F383A-DB3F-2F47-A2A4-742069C0317E}"/>
              </a:ext>
            </a:extLst>
          </p:cNvPr>
          <p:cNvCxnSpPr/>
          <p:nvPr/>
        </p:nvCxnSpPr>
        <p:spPr>
          <a:xfrm>
            <a:off x="0" y="6335446"/>
            <a:ext cx="1181089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35E540CA-754A-2EC6-A597-E914B039F1E6}"/>
              </a:ext>
            </a:extLst>
          </p:cNvPr>
          <p:cNvSpPr/>
          <p:nvPr/>
        </p:nvSpPr>
        <p:spPr>
          <a:xfrm>
            <a:off x="7110133" y="6426664"/>
            <a:ext cx="4754879" cy="376684"/>
          </a:xfrm>
          <a:prstGeom prst="rect">
            <a:avLst/>
          </a:prstGeom>
          <a:solidFill>
            <a:schemeClr val="tx2">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dirty="0">
                <a:solidFill>
                  <a:schemeClr val="tx1"/>
                </a:solidFill>
                <a:latin typeface="Source Sans Pro" panose="020B0503030403020204" pitchFamily="34" charset="0"/>
                <a:ea typeface="Source Sans Pro" panose="020B0503030403020204" pitchFamily="34" charset="0"/>
              </a:rPr>
              <a:t>To conduct Council business in a professional manner, demonstrating best practice, good governance and financial accountability</a:t>
            </a:r>
          </a:p>
        </p:txBody>
      </p:sp>
      <p:cxnSp>
        <p:nvCxnSpPr>
          <p:cNvPr id="74" name="Straight Connector 73">
            <a:extLst>
              <a:ext uri="{FF2B5EF4-FFF2-40B4-BE49-F238E27FC236}">
                <a16:creationId xmlns:a16="http://schemas.microsoft.com/office/drawing/2014/main" id="{708F794B-7C4C-B43C-094D-018A9A3D548E}"/>
              </a:ext>
            </a:extLst>
          </p:cNvPr>
          <p:cNvCxnSpPr>
            <a:cxnSpLocks/>
          </p:cNvCxnSpPr>
          <p:nvPr/>
        </p:nvCxnSpPr>
        <p:spPr>
          <a:xfrm flipH="1" flipV="1">
            <a:off x="1574015" y="6549772"/>
            <a:ext cx="5049156" cy="17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69AFEE7-5CB2-58DB-039E-A492C0E5AA24}"/>
              </a:ext>
            </a:extLst>
          </p:cNvPr>
          <p:cNvCxnSpPr>
            <a:cxnSpLocks/>
          </p:cNvCxnSpPr>
          <p:nvPr/>
        </p:nvCxnSpPr>
        <p:spPr>
          <a:xfrm flipH="1" flipV="1">
            <a:off x="6358653" y="3496400"/>
            <a:ext cx="78814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12D6100-59FA-C524-6182-4F4B304B1794}"/>
              </a:ext>
            </a:extLst>
          </p:cNvPr>
          <p:cNvSpPr/>
          <p:nvPr/>
        </p:nvSpPr>
        <p:spPr>
          <a:xfrm>
            <a:off x="7110133" y="3281129"/>
            <a:ext cx="4731057" cy="392485"/>
          </a:xfrm>
          <a:prstGeom prst="rect">
            <a:avLst/>
          </a:prstGeom>
          <a:solidFill>
            <a:schemeClr val="tx2">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b="0" dirty="0">
                <a:solidFill>
                  <a:srgbClr val="000000"/>
                </a:solidFill>
                <a:effectLst/>
                <a:latin typeface="Calibri" panose="020F0502020204030204" pitchFamily="34" charset="0"/>
              </a:rPr>
              <a:t>To promote and engage in partnership working with principal authorities, voluntary and youth organisations for the improvement of Council services</a:t>
            </a:r>
            <a:br>
              <a:rPr lang="en-GB" sz="1000" b="0" dirty="0">
                <a:solidFill>
                  <a:srgbClr val="000000"/>
                </a:solidFill>
                <a:effectLst/>
                <a:latin typeface="Calibri" panose="020F0502020204030204" pitchFamily="34" charset="0"/>
              </a:rPr>
            </a:br>
            <a:endParaRPr lang="en-GB" sz="1000" b="0" dirty="0">
              <a:solidFill>
                <a:srgbClr val="000000"/>
              </a:solidFill>
              <a:effectLst/>
              <a:latin typeface="Calibri" panose="020F0502020204030204" pitchFamily="34" charset="0"/>
            </a:endParaRPr>
          </a:p>
        </p:txBody>
      </p:sp>
      <p:cxnSp>
        <p:nvCxnSpPr>
          <p:cNvPr id="78" name="Straight Connector 77">
            <a:extLst>
              <a:ext uri="{FF2B5EF4-FFF2-40B4-BE49-F238E27FC236}">
                <a16:creationId xmlns:a16="http://schemas.microsoft.com/office/drawing/2014/main" id="{44B9EF90-105C-59D0-AA0A-6976F4537A6E}"/>
              </a:ext>
            </a:extLst>
          </p:cNvPr>
          <p:cNvCxnSpPr>
            <a:cxnSpLocks/>
          </p:cNvCxnSpPr>
          <p:nvPr/>
        </p:nvCxnSpPr>
        <p:spPr>
          <a:xfrm flipH="1" flipV="1">
            <a:off x="6367103" y="2733090"/>
            <a:ext cx="78814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31DF659-3B86-8F8E-07AE-ADC79F85DEDD}"/>
              </a:ext>
            </a:extLst>
          </p:cNvPr>
          <p:cNvSpPr/>
          <p:nvPr/>
        </p:nvSpPr>
        <p:spPr>
          <a:xfrm>
            <a:off x="7139273" y="2437080"/>
            <a:ext cx="4736842" cy="705273"/>
          </a:xfrm>
          <a:prstGeom prst="rect">
            <a:avLst/>
          </a:prstGeom>
          <a:solidFill>
            <a:schemeClr val="accent3">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b="0" dirty="0">
                <a:solidFill>
                  <a:srgbClr val="000000"/>
                </a:solidFill>
                <a:effectLst/>
                <a:latin typeface="Calibri" panose="020F0502020204030204" pitchFamily="34" charset="0"/>
              </a:rPr>
              <a:t>To develop and enhance the Council’s facilities and amenities for residents of all ages, encouraging involvement of the community in the Parish Council through active Engagement, through effective &amp; innovate communication methods , to help establish its aspirations for the future </a:t>
            </a:r>
          </a:p>
        </p:txBody>
      </p:sp>
      <p:sp>
        <p:nvSpPr>
          <p:cNvPr id="3" name="TextBox 2">
            <a:extLst>
              <a:ext uri="{FF2B5EF4-FFF2-40B4-BE49-F238E27FC236}">
                <a16:creationId xmlns:a16="http://schemas.microsoft.com/office/drawing/2014/main" id="{C9388E10-40CF-8EE7-D2B4-3D06DBEA2053}"/>
              </a:ext>
            </a:extLst>
          </p:cNvPr>
          <p:cNvSpPr txBox="1"/>
          <p:nvPr/>
        </p:nvSpPr>
        <p:spPr>
          <a:xfrm>
            <a:off x="11889927" y="6506932"/>
            <a:ext cx="256802" cy="261610"/>
          </a:xfrm>
          <a:prstGeom prst="rect">
            <a:avLst/>
          </a:prstGeom>
          <a:noFill/>
        </p:spPr>
        <p:txBody>
          <a:bodyPr wrap="none" rtlCol="0">
            <a:spAutoFit/>
          </a:bodyPr>
          <a:lstStyle/>
          <a:p>
            <a:r>
              <a:rPr lang="en-GB" sz="1100" dirty="0"/>
              <a:t>9</a:t>
            </a:r>
          </a:p>
        </p:txBody>
      </p:sp>
    </p:spTree>
    <p:extLst>
      <p:ext uri="{BB962C8B-B14F-4D97-AF65-F5344CB8AC3E}">
        <p14:creationId xmlns:p14="http://schemas.microsoft.com/office/powerpoint/2010/main" val="2129762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9D0F1E-ECC8-BFDA-CE08-DA3D906F31E8}"/>
              </a:ext>
            </a:extLst>
          </p:cNvPr>
          <p:cNvSpPr/>
          <p:nvPr/>
        </p:nvSpPr>
        <p:spPr>
          <a:xfrm>
            <a:off x="3010626" y="1350847"/>
            <a:ext cx="7674998" cy="477968"/>
          </a:xfrm>
          <a:prstGeom prst="rect">
            <a:avLst/>
          </a:prstGeom>
          <a:solidFill>
            <a:schemeClr val="bg2">
              <a:lumMod val="90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0000"/>
                </a:solidFill>
                <a:effectLst/>
                <a:latin typeface="Source Sans Pro" panose="020B0503030403020204" pitchFamily="34" charset="0"/>
                <a:ea typeface="Source Sans Pro" panose="020B0503030403020204" pitchFamily="34" charset="0"/>
              </a:rPr>
              <a:t>To develop a democratic and representative voice for the community; where our services are provided and managed to a good quality standard in an effective and responsible way, at an affordable cost</a:t>
            </a:r>
            <a:endParaRPr lang="en-GB" sz="1200" dirty="0">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DE6D1A48-BFDA-9EB8-27E0-472554F9C8A4}"/>
              </a:ext>
            </a:extLst>
          </p:cNvPr>
          <p:cNvSpPr txBox="1"/>
          <p:nvPr/>
        </p:nvSpPr>
        <p:spPr>
          <a:xfrm>
            <a:off x="89742" y="248006"/>
            <a:ext cx="1743963" cy="769441"/>
          </a:xfrm>
          <a:prstGeom prst="rect">
            <a:avLst/>
          </a:prstGeom>
          <a:noFill/>
        </p:spPr>
        <p:txBody>
          <a:bodyPr wrap="square" rtlCol="0">
            <a:spAutoFit/>
          </a:bodyPr>
          <a:lstStyle/>
          <a:p>
            <a:pPr algn="ctr">
              <a:spcAft>
                <a:spcPts val="600"/>
              </a:spcAft>
            </a:pPr>
            <a:r>
              <a:rPr lang="en-GB" sz="1200" b="1" dirty="0">
                <a:latin typeface="Source Sans Pro" panose="020B0503030403020204" pitchFamily="34" charset="0"/>
                <a:ea typeface="Source Sans Pro" panose="020B0503030403020204" pitchFamily="34" charset="0"/>
              </a:rPr>
              <a:t>SNP Vision</a:t>
            </a:r>
          </a:p>
          <a:p>
            <a:pPr algn="ctr"/>
            <a:r>
              <a:rPr lang="en-GB" sz="900" dirty="0">
                <a:latin typeface="Source Sans Pro" panose="020B0503030403020204" pitchFamily="34" charset="0"/>
                <a:ea typeface="Source Sans Pro" panose="020B0503030403020204" pitchFamily="34" charset="0"/>
              </a:rPr>
              <a:t>An inspirational </a:t>
            </a:r>
            <a:r>
              <a:rPr lang="en-GB" sz="900" i="1" dirty="0">
                <a:latin typeface="Source Sans Pro" panose="020B0503030403020204" pitchFamily="34" charset="0"/>
                <a:ea typeface="Source Sans Pro" panose="020B0503030403020204" pitchFamily="34" charset="0"/>
              </a:rPr>
              <a:t>and</a:t>
            </a:r>
            <a:r>
              <a:rPr lang="en-GB" sz="900" dirty="0">
                <a:latin typeface="Source Sans Pro" panose="020B0503030403020204" pitchFamily="34" charset="0"/>
                <a:ea typeface="Source Sans Pro" panose="020B0503030403020204" pitchFamily="34" charset="0"/>
              </a:rPr>
              <a:t> aspirational vision for the future state of the village </a:t>
            </a:r>
          </a:p>
        </p:txBody>
      </p:sp>
      <p:sp>
        <p:nvSpPr>
          <p:cNvPr id="20" name="Rectangle 19">
            <a:extLst>
              <a:ext uri="{FF2B5EF4-FFF2-40B4-BE49-F238E27FC236}">
                <a16:creationId xmlns:a16="http://schemas.microsoft.com/office/drawing/2014/main" id="{8E4527DF-B3F3-1049-9870-955AFD887203}"/>
              </a:ext>
            </a:extLst>
          </p:cNvPr>
          <p:cNvSpPr/>
          <p:nvPr/>
        </p:nvSpPr>
        <p:spPr>
          <a:xfrm>
            <a:off x="2862931" y="-19152"/>
            <a:ext cx="7822693" cy="12214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effectLst/>
                <a:latin typeface="Source Sans Pro" panose="020B0503030403020204" pitchFamily="34" charset="0"/>
                <a:ea typeface="Source Sans Pro" panose="020B0503030403020204" pitchFamily="34" charset="0"/>
              </a:rPr>
              <a:t>“</a:t>
            </a:r>
            <a:r>
              <a:rPr lang="en-GB" sz="1400" dirty="0">
                <a:solidFill>
                  <a:srgbClr val="000000"/>
                </a:solidFill>
                <a:effectLst/>
                <a:latin typeface="Source Sans Pro" panose="020B0503030403020204" pitchFamily="34" charset="0"/>
                <a:ea typeface="Source Sans Pro" panose="020B0503030403020204" pitchFamily="34" charset="0"/>
              </a:rPr>
              <a:t>To allow Spixworth to </a:t>
            </a:r>
            <a:r>
              <a:rPr lang="en-GB" b="1" dirty="0">
                <a:solidFill>
                  <a:schemeClr val="accent1"/>
                </a:solidFill>
                <a:effectLst/>
                <a:latin typeface="Source Sans Pro" panose="020B0503030403020204" pitchFamily="34" charset="0"/>
                <a:ea typeface="Source Sans Pro" panose="020B0503030403020204" pitchFamily="34" charset="0"/>
              </a:rPr>
              <a:t>evolve &amp; grow </a:t>
            </a:r>
            <a:r>
              <a:rPr lang="en-GB" sz="1400" dirty="0">
                <a:solidFill>
                  <a:srgbClr val="000000"/>
                </a:solidFill>
                <a:effectLst/>
                <a:latin typeface="Source Sans Pro" panose="020B0503030403020204" pitchFamily="34" charset="0"/>
                <a:ea typeface="Source Sans Pro" panose="020B0503030403020204" pitchFamily="34" charset="0"/>
              </a:rPr>
              <a:t>in a way that retains its </a:t>
            </a:r>
            <a:r>
              <a:rPr lang="en-GB" sz="1400" dirty="0">
                <a:solidFill>
                  <a:schemeClr val="tx1"/>
                </a:solidFill>
                <a:effectLst/>
                <a:latin typeface="Source Sans Pro" panose="020B0503030403020204" pitchFamily="34" charset="0"/>
                <a:ea typeface="Source Sans Pro" panose="020B0503030403020204" pitchFamily="34" charset="0"/>
              </a:rPr>
              <a:t>rural setting &amp; village character</a:t>
            </a:r>
            <a:r>
              <a:rPr lang="en-GB" sz="1400" dirty="0">
                <a:solidFill>
                  <a:srgbClr val="000000"/>
                </a:solidFill>
                <a:effectLst/>
                <a:latin typeface="Source Sans Pro" panose="020B0503030403020204" pitchFamily="34" charset="0"/>
                <a:ea typeface="Source Sans Pro" panose="020B0503030403020204" pitchFamily="34" charset="0"/>
              </a:rPr>
              <a:t>.</a:t>
            </a:r>
          </a:p>
          <a:p>
            <a:pPr algn="ctr"/>
            <a:r>
              <a:rPr lang="en-GB" b="1" dirty="0">
                <a:solidFill>
                  <a:schemeClr val="accent1"/>
                </a:solidFill>
                <a:latin typeface="Source Sans Pro" panose="020B0503030403020204" pitchFamily="34" charset="0"/>
                <a:ea typeface="Source Sans Pro" panose="020B0503030403020204" pitchFamily="34" charset="0"/>
              </a:rPr>
              <a:t>Improving the quality of life </a:t>
            </a:r>
            <a:r>
              <a:rPr lang="en-GB" sz="1400" dirty="0">
                <a:solidFill>
                  <a:srgbClr val="000000"/>
                </a:solidFill>
                <a:latin typeface="Source Sans Pro" panose="020B0503030403020204" pitchFamily="34" charset="0"/>
                <a:ea typeface="Source Sans Pro" panose="020B0503030403020204" pitchFamily="34" charset="0"/>
              </a:rPr>
              <a:t>&amp; local facilities for all generations by </a:t>
            </a:r>
            <a:r>
              <a:rPr lang="en-GB" sz="1400" dirty="0">
                <a:solidFill>
                  <a:schemeClr val="tx1"/>
                </a:solidFill>
                <a:latin typeface="Source Sans Pro" panose="020B0503030403020204" pitchFamily="34" charset="0"/>
                <a:ea typeface="Source Sans Pro" panose="020B0503030403020204" pitchFamily="34" charset="0"/>
              </a:rPr>
              <a:t>respecting &amp; reflecting </a:t>
            </a:r>
            <a:r>
              <a:rPr lang="en-GB" sz="1400" dirty="0">
                <a:solidFill>
                  <a:srgbClr val="000000"/>
                </a:solidFill>
                <a:latin typeface="Source Sans Pro" panose="020B0503030403020204" pitchFamily="34" charset="0"/>
                <a:ea typeface="Source Sans Pro" panose="020B0503030403020204" pitchFamily="34" charset="0"/>
              </a:rPr>
              <a:t>the </a:t>
            </a:r>
            <a:r>
              <a:rPr lang="en-GB" b="1" dirty="0">
                <a:solidFill>
                  <a:schemeClr val="accent1"/>
                </a:solidFill>
                <a:latin typeface="Source Sans Pro" panose="020B0503030403020204" pitchFamily="34" charset="0"/>
                <a:ea typeface="Source Sans Pro" panose="020B0503030403020204" pitchFamily="34" charset="0"/>
              </a:rPr>
              <a:t>needs of the local community</a:t>
            </a:r>
            <a:r>
              <a:rPr lang="en-GB" sz="2400" b="1" dirty="0">
                <a:solidFill>
                  <a:schemeClr val="tx1"/>
                </a:solidFill>
                <a:latin typeface="Source Sans Pro" panose="020B0503030403020204" pitchFamily="34" charset="0"/>
                <a:ea typeface="Source Sans Pro" panose="020B0503030403020204" pitchFamily="34" charset="0"/>
              </a:rPr>
              <a:t>”</a:t>
            </a:r>
            <a:endParaRPr lang="en-GB" sz="1400" b="1" dirty="0">
              <a:solidFill>
                <a:schemeClr val="tx1"/>
              </a:solidFill>
              <a:latin typeface="Source Sans Pro" panose="020B0503030403020204" pitchFamily="34" charset="0"/>
              <a:ea typeface="Source Sans Pro" panose="020B0503030403020204" pitchFamily="34" charset="0"/>
            </a:endParaRPr>
          </a:p>
        </p:txBody>
      </p:sp>
      <p:sp>
        <p:nvSpPr>
          <p:cNvPr id="23" name="TextBox 22">
            <a:extLst>
              <a:ext uri="{FF2B5EF4-FFF2-40B4-BE49-F238E27FC236}">
                <a16:creationId xmlns:a16="http://schemas.microsoft.com/office/drawing/2014/main" id="{365C0F6A-736D-1ABE-6EDB-5724AD5673BF}"/>
              </a:ext>
            </a:extLst>
          </p:cNvPr>
          <p:cNvSpPr txBox="1"/>
          <p:nvPr/>
        </p:nvSpPr>
        <p:spPr>
          <a:xfrm>
            <a:off x="-28096" y="1182005"/>
            <a:ext cx="1909171" cy="769441"/>
          </a:xfrm>
          <a:prstGeom prst="rect">
            <a:avLst/>
          </a:prstGeom>
          <a:noFill/>
        </p:spPr>
        <p:txBody>
          <a:bodyPr wrap="square" rtlCol="0">
            <a:spAutoFit/>
          </a:bodyPr>
          <a:lstStyle/>
          <a:p>
            <a:pPr algn="ctr">
              <a:spcAft>
                <a:spcPts val="600"/>
              </a:spcAft>
            </a:pPr>
            <a:r>
              <a:rPr lang="en-GB" sz="1200" b="1" dirty="0">
                <a:latin typeface="Source Sans Pro" panose="020B0503030403020204" pitchFamily="34" charset="0"/>
                <a:ea typeface="Source Sans Pro" panose="020B0503030403020204" pitchFamily="34" charset="0"/>
              </a:rPr>
              <a:t>Mission Statement</a:t>
            </a:r>
            <a:endParaRPr lang="en-GB" sz="900" dirty="0">
              <a:latin typeface="Source Sans Pro" panose="020B0503030403020204" pitchFamily="34" charset="0"/>
              <a:ea typeface="Source Sans Pro" panose="020B0503030403020204" pitchFamily="34" charset="0"/>
            </a:endParaRPr>
          </a:p>
          <a:p>
            <a:pPr algn="ctr">
              <a:spcAft>
                <a:spcPts val="600"/>
              </a:spcAft>
            </a:pPr>
            <a:r>
              <a:rPr lang="en-GB" sz="900" dirty="0">
                <a:latin typeface="Source Sans Pro" panose="020B0503030403020204" pitchFamily="34" charset="0"/>
                <a:ea typeface="Source Sans Pro" panose="020B0503030403020204" pitchFamily="34" charset="0"/>
              </a:rPr>
              <a:t>Who the Parish Council is, who it serves, what it’s objectives are and how it will achieve those objectives </a:t>
            </a:r>
          </a:p>
        </p:txBody>
      </p:sp>
      <p:sp>
        <p:nvSpPr>
          <p:cNvPr id="7" name="TextBox 6">
            <a:extLst>
              <a:ext uri="{FF2B5EF4-FFF2-40B4-BE49-F238E27FC236}">
                <a16:creationId xmlns:a16="http://schemas.microsoft.com/office/drawing/2014/main" id="{B2941CF8-4065-2156-B37F-961F071BEB39}"/>
              </a:ext>
            </a:extLst>
          </p:cNvPr>
          <p:cNvSpPr txBox="1"/>
          <p:nvPr/>
        </p:nvSpPr>
        <p:spPr>
          <a:xfrm>
            <a:off x="3588243" y="2162301"/>
            <a:ext cx="1582625" cy="168172"/>
          </a:xfrm>
          <a:prstGeom prst="rect">
            <a:avLst/>
          </a:prstGeom>
          <a:solidFill>
            <a:srgbClr val="C00000"/>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Infrastructure &amp; Transport </a:t>
            </a:r>
          </a:p>
        </p:txBody>
      </p:sp>
      <p:sp>
        <p:nvSpPr>
          <p:cNvPr id="31" name="TextBox 30">
            <a:extLst>
              <a:ext uri="{FF2B5EF4-FFF2-40B4-BE49-F238E27FC236}">
                <a16:creationId xmlns:a16="http://schemas.microsoft.com/office/drawing/2014/main" id="{36F2922E-9DF1-5D32-6BB6-4A47780FDECC}"/>
              </a:ext>
            </a:extLst>
          </p:cNvPr>
          <p:cNvSpPr txBox="1"/>
          <p:nvPr/>
        </p:nvSpPr>
        <p:spPr>
          <a:xfrm>
            <a:off x="59340" y="2047168"/>
            <a:ext cx="1729556" cy="769441"/>
          </a:xfrm>
          <a:prstGeom prst="rect">
            <a:avLst/>
          </a:prstGeom>
          <a:noFill/>
        </p:spPr>
        <p:txBody>
          <a:bodyPr wrap="square" rtlCol="0">
            <a:spAutoFit/>
          </a:bodyPr>
          <a:lstStyle/>
          <a:p>
            <a:pPr algn="ctr">
              <a:spcAft>
                <a:spcPts val="600"/>
              </a:spcAft>
            </a:pPr>
            <a:r>
              <a:rPr lang="en-GB" sz="1200" b="1" dirty="0">
                <a:latin typeface="Source Sans Pro" panose="020B0503030403020204" pitchFamily="34" charset="0"/>
                <a:ea typeface="Source Sans Pro" panose="020B0503030403020204" pitchFamily="34" charset="0"/>
              </a:rPr>
              <a:t>Strategic Themes</a:t>
            </a:r>
            <a:endParaRPr lang="en-GB" sz="1200" dirty="0">
              <a:latin typeface="Source Sans Pro" panose="020B0503030403020204" pitchFamily="34" charset="0"/>
              <a:ea typeface="Source Sans Pro" panose="020B0503030403020204" pitchFamily="34" charset="0"/>
            </a:endParaRPr>
          </a:p>
          <a:p>
            <a:pPr algn="ctr"/>
            <a:r>
              <a:rPr lang="en-GB" sz="900" dirty="0">
                <a:latin typeface="Source Sans Pro" panose="020B0503030403020204" pitchFamily="34" charset="0"/>
                <a:ea typeface="Source Sans Pro" panose="020B0503030403020204" pitchFamily="34" charset="0"/>
              </a:rPr>
              <a:t>Key areas SPC must deliver improvements in to achieve our vision and fulfil our mission</a:t>
            </a:r>
          </a:p>
        </p:txBody>
      </p:sp>
      <p:sp>
        <p:nvSpPr>
          <p:cNvPr id="43" name="TextBox 42">
            <a:extLst>
              <a:ext uri="{FF2B5EF4-FFF2-40B4-BE49-F238E27FC236}">
                <a16:creationId xmlns:a16="http://schemas.microsoft.com/office/drawing/2014/main" id="{DFD9ED04-36BC-AC3B-99D1-A0790F8543FB}"/>
              </a:ext>
            </a:extLst>
          </p:cNvPr>
          <p:cNvSpPr txBox="1"/>
          <p:nvPr/>
        </p:nvSpPr>
        <p:spPr>
          <a:xfrm>
            <a:off x="7957" y="3607076"/>
            <a:ext cx="1844954" cy="692497"/>
          </a:xfrm>
          <a:prstGeom prst="rect">
            <a:avLst/>
          </a:prstGeom>
          <a:noFill/>
        </p:spPr>
        <p:txBody>
          <a:bodyPr wrap="square" rtlCol="0">
            <a:spAutoFit/>
          </a:bodyPr>
          <a:lstStyle/>
          <a:p>
            <a:pPr algn="ctr">
              <a:spcBef>
                <a:spcPts val="600"/>
              </a:spcBef>
            </a:pPr>
            <a:r>
              <a:rPr lang="en-GB" sz="1200" b="1" dirty="0">
                <a:latin typeface="Source Sans Pro" panose="020B0503030403020204" pitchFamily="34" charset="0"/>
                <a:ea typeface="Source Sans Pro" panose="020B0503030403020204" pitchFamily="34" charset="0"/>
              </a:rPr>
              <a:t>Strategic Objectives </a:t>
            </a:r>
          </a:p>
          <a:p>
            <a:pPr algn="ctr"/>
            <a:r>
              <a:rPr lang="en-GB" sz="900" dirty="0">
                <a:latin typeface="Source Sans Pro" panose="020B0503030403020204" pitchFamily="34" charset="0"/>
                <a:ea typeface="Source Sans Pro" panose="020B0503030403020204" pitchFamily="34" charset="0"/>
              </a:rPr>
              <a:t>Critically important goals the council must</a:t>
            </a:r>
          </a:p>
          <a:p>
            <a:pPr algn="ctr"/>
            <a:r>
              <a:rPr lang="en-GB" sz="900" dirty="0">
                <a:latin typeface="Source Sans Pro" panose="020B0503030403020204" pitchFamily="34" charset="0"/>
                <a:ea typeface="Source Sans Pro" panose="020B0503030403020204" pitchFamily="34" charset="0"/>
              </a:rPr>
              <a:t>achieve over the plan period </a:t>
            </a:r>
            <a:endParaRPr lang="en-GB" sz="1200" dirty="0">
              <a:latin typeface="Source Sans Pro" panose="020B0503030403020204" pitchFamily="34" charset="0"/>
              <a:ea typeface="Source Sans Pro" panose="020B0503030403020204" pitchFamily="34" charset="0"/>
            </a:endParaRPr>
          </a:p>
        </p:txBody>
      </p:sp>
      <p:sp>
        <p:nvSpPr>
          <p:cNvPr id="44" name="TextBox 43">
            <a:extLst>
              <a:ext uri="{FF2B5EF4-FFF2-40B4-BE49-F238E27FC236}">
                <a16:creationId xmlns:a16="http://schemas.microsoft.com/office/drawing/2014/main" id="{AA723F0A-F981-7A71-B3B8-EDB2507C7C62}"/>
              </a:ext>
            </a:extLst>
          </p:cNvPr>
          <p:cNvSpPr txBox="1"/>
          <p:nvPr/>
        </p:nvSpPr>
        <p:spPr>
          <a:xfrm>
            <a:off x="135958" y="5493985"/>
            <a:ext cx="1479907" cy="877163"/>
          </a:xfrm>
          <a:prstGeom prst="rect">
            <a:avLst/>
          </a:prstGeom>
          <a:noFill/>
        </p:spPr>
        <p:txBody>
          <a:bodyPr wrap="square" rtlCol="0">
            <a:spAutoFit/>
          </a:bodyPr>
          <a:lstStyle/>
          <a:p>
            <a:pPr algn="ctr">
              <a:spcBef>
                <a:spcPts val="600"/>
              </a:spcBef>
            </a:pPr>
            <a:r>
              <a:rPr lang="en-GB" sz="1200" b="1" dirty="0">
                <a:latin typeface="Source Sans Pro" panose="020B0503030403020204" pitchFamily="34" charset="0"/>
                <a:ea typeface="Source Sans Pro" panose="020B0503030403020204" pitchFamily="34" charset="0"/>
              </a:rPr>
              <a:t>Strategic Initiatives</a:t>
            </a:r>
          </a:p>
          <a:p>
            <a:pPr algn="ctr"/>
            <a:r>
              <a:rPr lang="en-GB" sz="900" dirty="0">
                <a:latin typeface="Source Sans Pro" panose="020B0503030403020204" pitchFamily="34" charset="0"/>
                <a:ea typeface="Source Sans Pro" panose="020B0503030403020204" pitchFamily="34" charset="0"/>
              </a:rPr>
              <a:t>The things the council must deliver to </a:t>
            </a:r>
            <a:br>
              <a:rPr lang="en-GB" sz="900" dirty="0">
                <a:latin typeface="Source Sans Pro" panose="020B0503030403020204" pitchFamily="34" charset="0"/>
                <a:ea typeface="Source Sans Pro" panose="020B0503030403020204" pitchFamily="34" charset="0"/>
              </a:rPr>
            </a:br>
            <a:r>
              <a:rPr lang="en-GB" sz="900" dirty="0">
                <a:latin typeface="Source Sans Pro" panose="020B0503030403020204" pitchFamily="34" charset="0"/>
                <a:ea typeface="Source Sans Pro" panose="020B0503030403020204" pitchFamily="34" charset="0"/>
              </a:rPr>
              <a:t>achieve the strategic goals </a:t>
            </a:r>
          </a:p>
        </p:txBody>
      </p:sp>
      <p:sp>
        <p:nvSpPr>
          <p:cNvPr id="105" name="TextBox 104">
            <a:extLst>
              <a:ext uri="{FF2B5EF4-FFF2-40B4-BE49-F238E27FC236}">
                <a16:creationId xmlns:a16="http://schemas.microsoft.com/office/drawing/2014/main" id="{9445AE3A-8391-6E4F-E0C9-3D94CBEC61DC}"/>
              </a:ext>
            </a:extLst>
          </p:cNvPr>
          <p:cNvSpPr txBox="1"/>
          <p:nvPr/>
        </p:nvSpPr>
        <p:spPr>
          <a:xfrm>
            <a:off x="5285229" y="2170927"/>
            <a:ext cx="1581279" cy="168172"/>
          </a:xfrm>
          <a:prstGeom prst="rect">
            <a:avLst/>
          </a:prstGeom>
          <a:solidFill>
            <a:srgbClr val="0D8513"/>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Environment &amp; Landscape </a:t>
            </a:r>
          </a:p>
        </p:txBody>
      </p:sp>
      <p:sp>
        <p:nvSpPr>
          <p:cNvPr id="115" name="TextBox 114">
            <a:extLst>
              <a:ext uri="{FF2B5EF4-FFF2-40B4-BE49-F238E27FC236}">
                <a16:creationId xmlns:a16="http://schemas.microsoft.com/office/drawing/2014/main" id="{B5AB2648-E215-CA9E-439E-5EBEF5A6D9DF}"/>
              </a:ext>
            </a:extLst>
          </p:cNvPr>
          <p:cNvSpPr txBox="1"/>
          <p:nvPr/>
        </p:nvSpPr>
        <p:spPr>
          <a:xfrm>
            <a:off x="7053455" y="2173777"/>
            <a:ext cx="1582625" cy="168172"/>
          </a:xfrm>
          <a:prstGeom prst="rect">
            <a:avLst/>
          </a:prstGeom>
          <a:solidFill>
            <a:srgbClr val="7030A0"/>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Community &amp; Facilities </a:t>
            </a:r>
          </a:p>
        </p:txBody>
      </p:sp>
      <p:sp>
        <p:nvSpPr>
          <p:cNvPr id="135" name="TextBox 134">
            <a:extLst>
              <a:ext uri="{FF2B5EF4-FFF2-40B4-BE49-F238E27FC236}">
                <a16:creationId xmlns:a16="http://schemas.microsoft.com/office/drawing/2014/main" id="{A5D36CC3-FC3C-5A8B-1B84-C8D95004B95A}"/>
              </a:ext>
            </a:extLst>
          </p:cNvPr>
          <p:cNvSpPr txBox="1"/>
          <p:nvPr/>
        </p:nvSpPr>
        <p:spPr>
          <a:xfrm>
            <a:off x="8805554" y="2170625"/>
            <a:ext cx="1582625" cy="168172"/>
          </a:xfrm>
          <a:prstGeom prst="rect">
            <a:avLst/>
          </a:prstGeom>
          <a:solidFill>
            <a:schemeClr val="accent2"/>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Local Economy </a:t>
            </a:r>
          </a:p>
        </p:txBody>
      </p:sp>
      <p:sp>
        <p:nvSpPr>
          <p:cNvPr id="145" name="TextBox 144">
            <a:extLst>
              <a:ext uri="{FF2B5EF4-FFF2-40B4-BE49-F238E27FC236}">
                <a16:creationId xmlns:a16="http://schemas.microsoft.com/office/drawing/2014/main" id="{3278E43B-AE2C-2E90-0B5A-B8C959A1DA2A}"/>
              </a:ext>
            </a:extLst>
          </p:cNvPr>
          <p:cNvSpPr txBox="1"/>
          <p:nvPr/>
        </p:nvSpPr>
        <p:spPr>
          <a:xfrm>
            <a:off x="1899678" y="2161999"/>
            <a:ext cx="1582625" cy="168172"/>
          </a:xfrm>
          <a:prstGeom prst="rect">
            <a:avLst/>
          </a:prstGeom>
          <a:solidFill>
            <a:schemeClr val="tx2">
              <a:lumMod val="75000"/>
            </a:schemeClr>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Governance</a:t>
            </a:r>
          </a:p>
        </p:txBody>
      </p:sp>
      <p:cxnSp>
        <p:nvCxnSpPr>
          <p:cNvPr id="155" name="Straight Connector 154">
            <a:extLst>
              <a:ext uri="{FF2B5EF4-FFF2-40B4-BE49-F238E27FC236}">
                <a16:creationId xmlns:a16="http://schemas.microsoft.com/office/drawing/2014/main" id="{BD4E640D-A271-F2BD-B8F5-3857EA9D5F2F}"/>
              </a:ext>
            </a:extLst>
          </p:cNvPr>
          <p:cNvCxnSpPr>
            <a:cxnSpLocks/>
          </p:cNvCxnSpPr>
          <p:nvPr/>
        </p:nvCxnSpPr>
        <p:spPr>
          <a:xfrm>
            <a:off x="55350" y="1940102"/>
            <a:ext cx="12060844"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1EFF9B2-A4C3-5BEF-7CB0-6810C2B2C782}"/>
              </a:ext>
            </a:extLst>
          </p:cNvPr>
          <p:cNvCxnSpPr>
            <a:cxnSpLocks/>
          </p:cNvCxnSpPr>
          <p:nvPr/>
        </p:nvCxnSpPr>
        <p:spPr>
          <a:xfrm>
            <a:off x="59340" y="1202266"/>
            <a:ext cx="1729556"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CD68671-F956-7EF1-4B46-9CD0094C4427}"/>
              </a:ext>
            </a:extLst>
          </p:cNvPr>
          <p:cNvSpPr txBox="1"/>
          <p:nvPr/>
        </p:nvSpPr>
        <p:spPr>
          <a:xfrm>
            <a:off x="3489767" y="3146638"/>
            <a:ext cx="1779575" cy="1138773"/>
          </a:xfrm>
          <a:prstGeom prst="rect">
            <a:avLst/>
          </a:prstGeom>
          <a:noFill/>
        </p:spPr>
        <p:txBody>
          <a:bodyPr wrap="square" rtlCol="0">
            <a:spAutoFit/>
          </a:bodyPr>
          <a:lstStyle/>
          <a:p>
            <a:pPr algn="ctr">
              <a:spcAft>
                <a:spcPts val="600"/>
              </a:spcAft>
            </a:pPr>
            <a:r>
              <a:rPr lang="en-GB" sz="850" dirty="0">
                <a:latin typeface="Source Sans Pro" panose="020B0503030403020204" pitchFamily="34" charset="0"/>
                <a:ea typeface="Source Sans Pro" panose="020B0503030403020204" pitchFamily="34" charset="0"/>
              </a:rPr>
              <a:t>To reduce the negative impact of traffic (volume, speed, safety &amp; parking) on our roads &amp; improve road safety, whilst striving for the delivery of sustainable transport modes that help us reduce our carbon emissions in Spixworth &amp; the surrounding area </a:t>
            </a:r>
          </a:p>
        </p:txBody>
      </p:sp>
      <p:sp>
        <p:nvSpPr>
          <p:cNvPr id="15" name="TextBox 14">
            <a:extLst>
              <a:ext uri="{FF2B5EF4-FFF2-40B4-BE49-F238E27FC236}">
                <a16:creationId xmlns:a16="http://schemas.microsoft.com/office/drawing/2014/main" id="{5E4F562B-572B-C11F-3225-10ED9FB1CBB0}"/>
              </a:ext>
            </a:extLst>
          </p:cNvPr>
          <p:cNvSpPr txBox="1"/>
          <p:nvPr/>
        </p:nvSpPr>
        <p:spPr>
          <a:xfrm>
            <a:off x="5186080" y="3289044"/>
            <a:ext cx="1779575" cy="746358"/>
          </a:xfrm>
          <a:prstGeom prst="rect">
            <a:avLst/>
          </a:prstGeom>
          <a:noFill/>
        </p:spPr>
        <p:txBody>
          <a:bodyPr wrap="square" rtlCol="0">
            <a:spAutoFit/>
          </a:bodyPr>
          <a:lstStyle/>
          <a:p>
            <a:pPr algn="ctr">
              <a:spcAft>
                <a:spcPts val="600"/>
              </a:spcAft>
            </a:pPr>
            <a:r>
              <a:rPr lang="en-GB" sz="850" dirty="0">
                <a:latin typeface="Source Sans Pro" panose="020B0503030403020204" pitchFamily="34" charset="0"/>
                <a:ea typeface="Source Sans Pro" panose="020B0503030403020204" pitchFamily="34" charset="0"/>
              </a:rPr>
              <a:t>To work towards a cleaner, greener and safer Spixworth, protecting open spaces, enhancing biodiversity, wildlife and surrounding countryside</a:t>
            </a:r>
          </a:p>
        </p:txBody>
      </p:sp>
      <p:sp>
        <p:nvSpPr>
          <p:cNvPr id="17" name="TextBox 16">
            <a:extLst>
              <a:ext uri="{FF2B5EF4-FFF2-40B4-BE49-F238E27FC236}">
                <a16:creationId xmlns:a16="http://schemas.microsoft.com/office/drawing/2014/main" id="{C6774E6D-896B-6B5C-0EDF-3AE1A148F326}"/>
              </a:ext>
            </a:extLst>
          </p:cNvPr>
          <p:cNvSpPr txBox="1"/>
          <p:nvPr/>
        </p:nvSpPr>
        <p:spPr>
          <a:xfrm>
            <a:off x="6924249" y="2963324"/>
            <a:ext cx="1841035" cy="2000548"/>
          </a:xfrm>
          <a:prstGeom prst="rect">
            <a:avLst/>
          </a:prstGeom>
          <a:noFill/>
        </p:spPr>
        <p:txBody>
          <a:bodyPr wrap="square" rtlCol="0">
            <a:spAutoFit/>
          </a:bodyPr>
          <a:lstStyle/>
          <a:p>
            <a:pPr algn="ctr">
              <a:spcAft>
                <a:spcPts val="600"/>
              </a:spcAft>
            </a:pPr>
            <a:r>
              <a:rPr lang="en-GB" sz="850" dirty="0">
                <a:latin typeface="Source Sans Pro" panose="020B0503030403020204" pitchFamily="34" charset="0"/>
                <a:ea typeface="Source Sans Pro" panose="020B0503030403020204" pitchFamily="34" charset="0"/>
              </a:rPr>
              <a:t>To develop and enhance the Council’s facilities and amenities for residents of all ages, encouraging involvement of the community in the Parish Council through active Engagement, effective &amp; innovate communication methods , to help establish its aspirations for the future</a:t>
            </a:r>
          </a:p>
          <a:p>
            <a:pPr algn="ctr">
              <a:spcAft>
                <a:spcPts val="600"/>
              </a:spcAft>
            </a:pPr>
            <a:r>
              <a:rPr lang="en-GB" sz="850" dirty="0">
                <a:latin typeface="Source Sans Pro" panose="020B0503030403020204" pitchFamily="34" charset="0"/>
                <a:ea typeface="Source Sans Pro" panose="020B0503030403020204" pitchFamily="34" charset="0"/>
              </a:rPr>
              <a:t>To promote and engage in partnership working with principal authorities, voluntary and youth organisations for the improvement of Council services</a:t>
            </a:r>
          </a:p>
        </p:txBody>
      </p:sp>
      <p:sp>
        <p:nvSpPr>
          <p:cNvPr id="18" name="TextBox 17">
            <a:extLst>
              <a:ext uri="{FF2B5EF4-FFF2-40B4-BE49-F238E27FC236}">
                <a16:creationId xmlns:a16="http://schemas.microsoft.com/office/drawing/2014/main" id="{07E67B09-D28E-7B29-7B50-CAC3A44D7299}"/>
              </a:ext>
            </a:extLst>
          </p:cNvPr>
          <p:cNvSpPr txBox="1"/>
          <p:nvPr/>
        </p:nvSpPr>
        <p:spPr>
          <a:xfrm>
            <a:off x="1800400" y="3363013"/>
            <a:ext cx="1779575" cy="746358"/>
          </a:xfrm>
          <a:prstGeom prst="rect">
            <a:avLst/>
          </a:prstGeom>
          <a:noFill/>
        </p:spPr>
        <p:txBody>
          <a:bodyPr wrap="square" rtlCol="0">
            <a:spAutoFit/>
          </a:bodyPr>
          <a:lstStyle/>
          <a:p>
            <a:pPr algn="ctr">
              <a:spcAft>
                <a:spcPts val="600"/>
              </a:spcAft>
            </a:pPr>
            <a:r>
              <a:rPr lang="en-GB" sz="850" dirty="0">
                <a:latin typeface="Source Sans Pro" panose="020B0503030403020204" pitchFamily="34" charset="0"/>
                <a:ea typeface="Source Sans Pro" panose="020B0503030403020204" pitchFamily="34" charset="0"/>
              </a:rPr>
              <a:t>To conduct Council business in a professional manner, demonstrating best practice, good governance and financial accountability</a:t>
            </a:r>
          </a:p>
        </p:txBody>
      </p:sp>
      <p:sp>
        <p:nvSpPr>
          <p:cNvPr id="19" name="TextBox 18">
            <a:extLst>
              <a:ext uri="{FF2B5EF4-FFF2-40B4-BE49-F238E27FC236}">
                <a16:creationId xmlns:a16="http://schemas.microsoft.com/office/drawing/2014/main" id="{B705A5B1-ED99-CEAA-C71C-9255C6D286C7}"/>
              </a:ext>
            </a:extLst>
          </p:cNvPr>
          <p:cNvSpPr txBox="1"/>
          <p:nvPr/>
        </p:nvSpPr>
        <p:spPr>
          <a:xfrm>
            <a:off x="8707078" y="3183227"/>
            <a:ext cx="1779575" cy="746358"/>
          </a:xfrm>
          <a:prstGeom prst="rect">
            <a:avLst/>
          </a:prstGeom>
          <a:noFill/>
        </p:spPr>
        <p:txBody>
          <a:bodyPr wrap="square" rtlCol="0">
            <a:spAutoFit/>
          </a:bodyPr>
          <a:lstStyle/>
          <a:p>
            <a:pPr algn="ctr">
              <a:spcAft>
                <a:spcPts val="600"/>
              </a:spcAft>
            </a:pPr>
            <a:r>
              <a:rPr lang="en-GB" sz="850" dirty="0">
                <a:latin typeface="Source Sans Pro" panose="020B0503030403020204" pitchFamily="34" charset="0"/>
                <a:ea typeface="Source Sans Pro" panose="020B0503030403020204" pitchFamily="34" charset="0"/>
              </a:rPr>
              <a:t>To encourage &amp; support new &amp; existing business to improve local employment opportunities within the parish &amp; seek to strengthen the local economy &amp; village shops </a:t>
            </a:r>
          </a:p>
        </p:txBody>
      </p:sp>
      <p:pic>
        <p:nvPicPr>
          <p:cNvPr id="21" name="Picture 2" descr="The Highway Code - Traffic signs - Guidance - GOV.UK">
            <a:extLst>
              <a:ext uri="{FF2B5EF4-FFF2-40B4-BE49-F238E27FC236}">
                <a16:creationId xmlns:a16="http://schemas.microsoft.com/office/drawing/2014/main" id="{6F3B1B56-ED9B-15BE-D657-72FDA7772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883" y="2460607"/>
            <a:ext cx="459340" cy="4061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ree Sign PNG Transparent Images Free Download | Vector Files | Pngtree">
            <a:extLst>
              <a:ext uri="{FF2B5EF4-FFF2-40B4-BE49-F238E27FC236}">
                <a16:creationId xmlns:a16="http://schemas.microsoft.com/office/drawing/2014/main" id="{236F823D-5276-BE69-F789-DF4157E82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032" y="2396801"/>
            <a:ext cx="441671" cy="4699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ellbeing Icon | The Wellness Team Ltd">
            <a:extLst>
              <a:ext uri="{FF2B5EF4-FFF2-40B4-BE49-F238E27FC236}">
                <a16:creationId xmlns:a16="http://schemas.microsoft.com/office/drawing/2014/main" id="{B0ADBFFA-2554-2EC9-7A9F-6B867DA2D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7210" y="2506490"/>
            <a:ext cx="540405" cy="3602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ouses Icon - Free PNG &amp; SVG 71418 - Noun Project">
            <a:extLst>
              <a:ext uri="{FF2B5EF4-FFF2-40B4-BE49-F238E27FC236}">
                <a16:creationId xmlns:a16="http://schemas.microsoft.com/office/drawing/2014/main" id="{494001DA-6740-7190-0D73-551587AB21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8326" y="2348209"/>
            <a:ext cx="606991" cy="6069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ow to build community wealth | CLES">
            <a:extLst>
              <a:ext uri="{FF2B5EF4-FFF2-40B4-BE49-F238E27FC236}">
                <a16:creationId xmlns:a16="http://schemas.microsoft.com/office/drawing/2014/main" id="{1404D04F-929B-32B1-4DBD-78BF729CA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1506" y="2412255"/>
            <a:ext cx="510717" cy="45450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DC301CDB-9969-0B82-85F7-86EB70FFC981}"/>
              </a:ext>
            </a:extLst>
          </p:cNvPr>
          <p:cNvSpPr txBox="1"/>
          <p:nvPr/>
        </p:nvSpPr>
        <p:spPr>
          <a:xfrm>
            <a:off x="10467762" y="2178338"/>
            <a:ext cx="1582625" cy="168172"/>
          </a:xfrm>
          <a:prstGeom prst="rect">
            <a:avLst/>
          </a:prstGeom>
          <a:solidFill>
            <a:schemeClr val="accent1"/>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Design &amp; Housing</a:t>
            </a:r>
          </a:p>
        </p:txBody>
      </p:sp>
      <p:pic>
        <p:nvPicPr>
          <p:cNvPr id="1026" name="Picture 2" descr="corporate governance Icon - Free PNG &amp; SVG 4052848 - Noun Project">
            <a:extLst>
              <a:ext uri="{FF2B5EF4-FFF2-40B4-BE49-F238E27FC236}">
                <a16:creationId xmlns:a16="http://schemas.microsoft.com/office/drawing/2014/main" id="{E693F5FD-B6F6-BB20-547F-64F5FE7385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0543" y="2425090"/>
            <a:ext cx="441670" cy="44167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2C35A84C-F808-F938-94C1-591810A84F19}"/>
              </a:ext>
            </a:extLst>
          </p:cNvPr>
          <p:cNvCxnSpPr>
            <a:cxnSpLocks/>
          </p:cNvCxnSpPr>
          <p:nvPr/>
        </p:nvCxnSpPr>
        <p:spPr>
          <a:xfrm>
            <a:off x="59340" y="2955200"/>
            <a:ext cx="12056854"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1E66B9-FFB7-7ECA-ECD3-084F83C739F8}"/>
              </a:ext>
            </a:extLst>
          </p:cNvPr>
          <p:cNvCxnSpPr>
            <a:cxnSpLocks/>
          </p:cNvCxnSpPr>
          <p:nvPr/>
        </p:nvCxnSpPr>
        <p:spPr>
          <a:xfrm>
            <a:off x="59340" y="5195196"/>
            <a:ext cx="12056854"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BBC9DA1-330B-743D-8101-A9BF05E3CAEF}"/>
              </a:ext>
            </a:extLst>
          </p:cNvPr>
          <p:cNvCxnSpPr>
            <a:cxnSpLocks/>
          </p:cNvCxnSpPr>
          <p:nvPr/>
        </p:nvCxnSpPr>
        <p:spPr>
          <a:xfrm>
            <a:off x="3536845" y="1951572"/>
            <a:ext cx="0" cy="4811537"/>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F8F9A9A-091F-BD49-31EB-B9A973857CB7}"/>
              </a:ext>
            </a:extLst>
          </p:cNvPr>
          <p:cNvCxnSpPr>
            <a:cxnSpLocks/>
          </p:cNvCxnSpPr>
          <p:nvPr/>
        </p:nvCxnSpPr>
        <p:spPr>
          <a:xfrm>
            <a:off x="5259239" y="1942593"/>
            <a:ext cx="0" cy="4820520"/>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0C74EF9-69A1-5094-4177-E907D06BBF2F}"/>
              </a:ext>
            </a:extLst>
          </p:cNvPr>
          <p:cNvCxnSpPr>
            <a:cxnSpLocks/>
          </p:cNvCxnSpPr>
          <p:nvPr/>
        </p:nvCxnSpPr>
        <p:spPr>
          <a:xfrm>
            <a:off x="6955755" y="1942593"/>
            <a:ext cx="0" cy="3252603"/>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29E547A-79ED-4298-3B0A-DFB1300C0462}"/>
              </a:ext>
            </a:extLst>
          </p:cNvPr>
          <p:cNvCxnSpPr>
            <a:cxnSpLocks/>
          </p:cNvCxnSpPr>
          <p:nvPr/>
        </p:nvCxnSpPr>
        <p:spPr>
          <a:xfrm>
            <a:off x="10426420" y="1940102"/>
            <a:ext cx="0" cy="4823011"/>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4F570-3453-EF12-33BF-6DBD243147F8}"/>
              </a:ext>
            </a:extLst>
          </p:cNvPr>
          <p:cNvCxnSpPr/>
          <p:nvPr/>
        </p:nvCxnSpPr>
        <p:spPr>
          <a:xfrm>
            <a:off x="1812862" y="86268"/>
            <a:ext cx="0" cy="6676845"/>
          </a:xfrm>
          <a:prstGeom prst="line">
            <a:avLst/>
          </a:prstGeom>
          <a:ln>
            <a:solidFill>
              <a:schemeClr val="bg2">
                <a:lumMod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24F43A0-4CE9-7E15-CB5C-F4DC92CD2526}"/>
              </a:ext>
            </a:extLst>
          </p:cNvPr>
          <p:cNvSpPr txBox="1"/>
          <p:nvPr/>
        </p:nvSpPr>
        <p:spPr>
          <a:xfrm>
            <a:off x="1833705" y="5255349"/>
            <a:ext cx="1779575" cy="1377300"/>
          </a:xfrm>
          <a:prstGeom prst="rect">
            <a:avLst/>
          </a:prstGeom>
          <a:noFill/>
        </p:spPr>
        <p:txBody>
          <a:bodyPr wrap="square" lIns="0" tIns="0" rIns="0" bIns="0" rtlCol="0">
            <a:spAutoFit/>
          </a:bodyPr>
          <a:lstStyle/>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Governance Structure Review </a:t>
            </a:r>
          </a:p>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Finance Reporting Review </a:t>
            </a:r>
          </a:p>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Policy &amp; Legal Review </a:t>
            </a:r>
          </a:p>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Projects Prioritisation Process </a:t>
            </a:r>
          </a:p>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Media Policy </a:t>
            </a:r>
          </a:p>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Staffing Review</a:t>
            </a:r>
          </a:p>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Councillor Training Programme </a:t>
            </a:r>
          </a:p>
        </p:txBody>
      </p:sp>
      <p:sp>
        <p:nvSpPr>
          <p:cNvPr id="40" name="TextBox 39">
            <a:extLst>
              <a:ext uri="{FF2B5EF4-FFF2-40B4-BE49-F238E27FC236}">
                <a16:creationId xmlns:a16="http://schemas.microsoft.com/office/drawing/2014/main" id="{8FCC7CF3-93C8-4416-382B-8511ED547A5F}"/>
              </a:ext>
            </a:extLst>
          </p:cNvPr>
          <p:cNvSpPr txBox="1"/>
          <p:nvPr/>
        </p:nvSpPr>
        <p:spPr>
          <a:xfrm>
            <a:off x="3601159" y="5255349"/>
            <a:ext cx="1779575" cy="130805"/>
          </a:xfrm>
          <a:prstGeom prst="rect">
            <a:avLst/>
          </a:prstGeom>
          <a:noFill/>
        </p:spPr>
        <p:txBody>
          <a:bodyPr wrap="square" lIns="0" tIns="0" rIns="0" bIns="0" rtlCol="0">
            <a:spAutoFit/>
          </a:bodyPr>
          <a:lstStyle/>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North Walsham Rd Junction</a:t>
            </a:r>
          </a:p>
        </p:txBody>
      </p:sp>
      <p:sp>
        <p:nvSpPr>
          <p:cNvPr id="41" name="TextBox 40">
            <a:extLst>
              <a:ext uri="{FF2B5EF4-FFF2-40B4-BE49-F238E27FC236}">
                <a16:creationId xmlns:a16="http://schemas.microsoft.com/office/drawing/2014/main" id="{DFB79ED1-A202-D6C1-EC98-8CEB54EFD62F}"/>
              </a:ext>
            </a:extLst>
          </p:cNvPr>
          <p:cNvSpPr txBox="1"/>
          <p:nvPr/>
        </p:nvSpPr>
        <p:spPr>
          <a:xfrm>
            <a:off x="5529978" y="5255349"/>
            <a:ext cx="1779575" cy="130805"/>
          </a:xfrm>
          <a:prstGeom prst="rect">
            <a:avLst/>
          </a:prstGeom>
          <a:noFill/>
        </p:spPr>
        <p:txBody>
          <a:bodyPr wrap="square" lIns="0" tIns="0" rIns="0" bIns="0" rtlCol="0">
            <a:spAutoFit/>
          </a:bodyPr>
          <a:lstStyle/>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Crostwick Lane Amenity Land</a:t>
            </a:r>
          </a:p>
        </p:txBody>
      </p:sp>
      <p:sp>
        <p:nvSpPr>
          <p:cNvPr id="42" name="TextBox 41">
            <a:extLst>
              <a:ext uri="{FF2B5EF4-FFF2-40B4-BE49-F238E27FC236}">
                <a16:creationId xmlns:a16="http://schemas.microsoft.com/office/drawing/2014/main" id="{D933051A-DA2A-FA6C-3E52-FCC0B68A75D9}"/>
              </a:ext>
            </a:extLst>
          </p:cNvPr>
          <p:cNvSpPr txBox="1"/>
          <p:nvPr/>
        </p:nvSpPr>
        <p:spPr>
          <a:xfrm>
            <a:off x="7300437" y="5255349"/>
            <a:ext cx="1742682" cy="130805"/>
          </a:xfrm>
          <a:prstGeom prst="rect">
            <a:avLst/>
          </a:prstGeom>
          <a:noFill/>
        </p:spPr>
        <p:txBody>
          <a:bodyPr wrap="square" lIns="0" tIns="0" rIns="0" bIns="0" rtlCol="0">
            <a:spAutoFit/>
          </a:bodyPr>
          <a:lstStyle/>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Village Hall Play &amp; MUGA upgrade </a:t>
            </a:r>
          </a:p>
        </p:txBody>
      </p:sp>
      <p:sp>
        <p:nvSpPr>
          <p:cNvPr id="48" name="TextBox 47">
            <a:extLst>
              <a:ext uri="{FF2B5EF4-FFF2-40B4-BE49-F238E27FC236}">
                <a16:creationId xmlns:a16="http://schemas.microsoft.com/office/drawing/2014/main" id="{277451AA-5B9F-706F-A223-AE9F9449B9C2}"/>
              </a:ext>
            </a:extLst>
          </p:cNvPr>
          <p:cNvSpPr txBox="1"/>
          <p:nvPr/>
        </p:nvSpPr>
        <p:spPr>
          <a:xfrm>
            <a:off x="10478027" y="5255349"/>
            <a:ext cx="1779575" cy="130805"/>
          </a:xfrm>
          <a:prstGeom prst="rect">
            <a:avLst/>
          </a:prstGeom>
          <a:noFill/>
        </p:spPr>
        <p:txBody>
          <a:bodyPr wrap="square" lIns="0" tIns="0" rIns="0" bIns="0" rtlCol="0">
            <a:spAutoFit/>
          </a:bodyPr>
          <a:lstStyle/>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Neighbourhood Plan Review </a:t>
            </a:r>
          </a:p>
        </p:txBody>
      </p:sp>
      <p:sp>
        <p:nvSpPr>
          <p:cNvPr id="59" name="TextBox 58">
            <a:extLst>
              <a:ext uri="{FF2B5EF4-FFF2-40B4-BE49-F238E27FC236}">
                <a16:creationId xmlns:a16="http://schemas.microsoft.com/office/drawing/2014/main" id="{FF6DC5F1-8C70-2D9E-26C1-34994F54A814}"/>
              </a:ext>
            </a:extLst>
          </p:cNvPr>
          <p:cNvSpPr txBox="1"/>
          <p:nvPr/>
        </p:nvSpPr>
        <p:spPr>
          <a:xfrm>
            <a:off x="7872643" y="5932567"/>
            <a:ext cx="1742682" cy="130805"/>
          </a:xfrm>
          <a:prstGeom prst="rect">
            <a:avLst/>
          </a:prstGeom>
          <a:noFill/>
        </p:spPr>
        <p:txBody>
          <a:bodyPr wrap="square" lIns="0" tIns="0" rIns="0" bIns="0" rtlCol="0">
            <a:spAutoFit/>
          </a:bodyPr>
          <a:lstStyle/>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Resident Engagement Survey </a:t>
            </a:r>
          </a:p>
        </p:txBody>
      </p:sp>
      <p:sp>
        <p:nvSpPr>
          <p:cNvPr id="60" name="TextBox 59">
            <a:extLst>
              <a:ext uri="{FF2B5EF4-FFF2-40B4-BE49-F238E27FC236}">
                <a16:creationId xmlns:a16="http://schemas.microsoft.com/office/drawing/2014/main" id="{9CE73B37-93FA-6E85-F5C9-28CD3CFF58FA}"/>
              </a:ext>
            </a:extLst>
          </p:cNvPr>
          <p:cNvSpPr txBox="1"/>
          <p:nvPr/>
        </p:nvSpPr>
        <p:spPr>
          <a:xfrm>
            <a:off x="9411304" y="5255349"/>
            <a:ext cx="1742682" cy="130805"/>
          </a:xfrm>
          <a:prstGeom prst="rect">
            <a:avLst/>
          </a:prstGeom>
          <a:noFill/>
        </p:spPr>
        <p:txBody>
          <a:bodyPr wrap="square" lIns="0" tIns="0" rIns="0" bIns="0" rtlCol="0">
            <a:spAutoFit/>
          </a:bodyPr>
          <a:lstStyle/>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Allotments</a:t>
            </a:r>
          </a:p>
        </p:txBody>
      </p:sp>
      <p:sp>
        <p:nvSpPr>
          <p:cNvPr id="61" name="TextBox 60">
            <a:extLst>
              <a:ext uri="{FF2B5EF4-FFF2-40B4-BE49-F238E27FC236}">
                <a16:creationId xmlns:a16="http://schemas.microsoft.com/office/drawing/2014/main" id="{757C6275-3AC6-F40B-EEE8-EF00C9BBACD7}"/>
              </a:ext>
            </a:extLst>
          </p:cNvPr>
          <p:cNvSpPr txBox="1"/>
          <p:nvPr/>
        </p:nvSpPr>
        <p:spPr>
          <a:xfrm>
            <a:off x="6026343" y="5947210"/>
            <a:ext cx="1742682" cy="130805"/>
          </a:xfrm>
          <a:prstGeom prst="rect">
            <a:avLst/>
          </a:prstGeom>
          <a:noFill/>
        </p:spPr>
        <p:txBody>
          <a:bodyPr wrap="square" lIns="0" tIns="0" rIns="0" bIns="0" rtlCol="0">
            <a:spAutoFit/>
          </a:bodyPr>
          <a:lstStyle/>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Events and Communication Plan </a:t>
            </a:r>
          </a:p>
        </p:txBody>
      </p:sp>
      <p:sp>
        <p:nvSpPr>
          <p:cNvPr id="62" name="TextBox 61">
            <a:extLst>
              <a:ext uri="{FF2B5EF4-FFF2-40B4-BE49-F238E27FC236}">
                <a16:creationId xmlns:a16="http://schemas.microsoft.com/office/drawing/2014/main" id="{6E5A8886-DDD0-49D2-29E3-690CE3AEAFA7}"/>
              </a:ext>
            </a:extLst>
          </p:cNvPr>
          <p:cNvSpPr txBox="1"/>
          <p:nvPr/>
        </p:nvSpPr>
        <p:spPr>
          <a:xfrm>
            <a:off x="8765532" y="6484167"/>
            <a:ext cx="1742682" cy="130805"/>
          </a:xfrm>
          <a:prstGeom prst="rect">
            <a:avLst/>
          </a:prstGeom>
          <a:noFill/>
        </p:spPr>
        <p:txBody>
          <a:bodyPr wrap="square" lIns="0" tIns="0" rIns="0" bIns="0" rtlCol="0">
            <a:spAutoFit/>
          </a:bodyPr>
          <a:lstStyle/>
          <a:p>
            <a:pPr marL="171450" indent="-171450" algn="ctr">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Web/Social Media</a:t>
            </a:r>
          </a:p>
        </p:txBody>
      </p:sp>
      <p:sp>
        <p:nvSpPr>
          <p:cNvPr id="63" name="TextBox 62">
            <a:extLst>
              <a:ext uri="{FF2B5EF4-FFF2-40B4-BE49-F238E27FC236}">
                <a16:creationId xmlns:a16="http://schemas.microsoft.com/office/drawing/2014/main" id="{F5BA4938-4EF9-705B-3940-E7E7C709AC6B}"/>
              </a:ext>
            </a:extLst>
          </p:cNvPr>
          <p:cNvSpPr txBox="1"/>
          <p:nvPr/>
        </p:nvSpPr>
        <p:spPr>
          <a:xfrm>
            <a:off x="5566871" y="6484167"/>
            <a:ext cx="1742682" cy="130805"/>
          </a:xfrm>
          <a:prstGeom prst="rect">
            <a:avLst/>
          </a:prstGeom>
          <a:noFill/>
        </p:spPr>
        <p:txBody>
          <a:bodyPr wrap="square" lIns="0" tIns="0" rIns="0" bIns="0" rtlCol="0">
            <a:spAutoFit/>
          </a:bodyPr>
          <a:lstStyle/>
          <a:p>
            <a:pPr marL="171450" indent="-171450">
              <a:spcAft>
                <a:spcPts val="600"/>
              </a:spcAft>
              <a:buFont typeface="Wingdings" panose="05000000000000000000" pitchFamily="2" charset="2"/>
              <a:buChar char="ü"/>
            </a:pPr>
            <a:r>
              <a:rPr lang="en-GB" sz="850" dirty="0">
                <a:latin typeface="Source Sans Pro" panose="020B0503030403020204" pitchFamily="34" charset="0"/>
                <a:ea typeface="Source Sans Pro" panose="020B0503030403020204" pitchFamily="34" charset="0"/>
              </a:rPr>
              <a:t>Cedar Avenue Play Park Upgrade </a:t>
            </a:r>
          </a:p>
        </p:txBody>
      </p:sp>
      <p:sp>
        <p:nvSpPr>
          <p:cNvPr id="65" name="TextBox 64">
            <a:extLst>
              <a:ext uri="{FF2B5EF4-FFF2-40B4-BE49-F238E27FC236}">
                <a16:creationId xmlns:a16="http://schemas.microsoft.com/office/drawing/2014/main" id="{9A52BAF1-B0A6-41E9-A484-0948A6E5F592}"/>
              </a:ext>
            </a:extLst>
          </p:cNvPr>
          <p:cNvSpPr txBox="1"/>
          <p:nvPr/>
        </p:nvSpPr>
        <p:spPr>
          <a:xfrm>
            <a:off x="10412031" y="3175103"/>
            <a:ext cx="1779575" cy="1007968"/>
          </a:xfrm>
          <a:prstGeom prst="rect">
            <a:avLst/>
          </a:prstGeom>
          <a:noFill/>
        </p:spPr>
        <p:txBody>
          <a:bodyPr wrap="square" rtlCol="0">
            <a:spAutoFit/>
          </a:bodyPr>
          <a:lstStyle/>
          <a:p>
            <a:pPr algn="ctr">
              <a:spcAft>
                <a:spcPts val="600"/>
              </a:spcAft>
            </a:pPr>
            <a:r>
              <a:rPr lang="en-GB" sz="850" dirty="0">
                <a:latin typeface="Source Sans Pro" panose="020B0503030403020204" pitchFamily="34" charset="0"/>
                <a:ea typeface="Source Sans Pro" panose="020B0503030403020204" pitchFamily="34" charset="0"/>
              </a:rPr>
              <a:t>To continue to preserve and enhance the character of Spixworth and to support appropriate development: using the National Planning Policy Framework to safeguard its unique identity and environment</a:t>
            </a:r>
          </a:p>
        </p:txBody>
      </p:sp>
      <p:sp>
        <p:nvSpPr>
          <p:cNvPr id="66" name="Rectangle 65">
            <a:extLst>
              <a:ext uri="{FF2B5EF4-FFF2-40B4-BE49-F238E27FC236}">
                <a16:creationId xmlns:a16="http://schemas.microsoft.com/office/drawing/2014/main" id="{B9F1B123-4DD6-50E1-7635-C3BFC3436D5A}"/>
              </a:ext>
            </a:extLst>
          </p:cNvPr>
          <p:cNvSpPr/>
          <p:nvPr/>
        </p:nvSpPr>
        <p:spPr>
          <a:xfrm>
            <a:off x="55350" y="86268"/>
            <a:ext cx="12060844" cy="6676841"/>
          </a:xfrm>
          <a:prstGeom prst="rect">
            <a:avLst/>
          </a:prstGeom>
          <a:no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F7C0AC31-8957-A150-6854-8F86526E5C9A}"/>
              </a:ext>
            </a:extLst>
          </p:cNvPr>
          <p:cNvCxnSpPr>
            <a:cxnSpLocks/>
          </p:cNvCxnSpPr>
          <p:nvPr/>
        </p:nvCxnSpPr>
        <p:spPr>
          <a:xfrm>
            <a:off x="8756647" y="1948728"/>
            <a:ext cx="0" cy="3252603"/>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Arrow: Down 1">
            <a:extLst>
              <a:ext uri="{FF2B5EF4-FFF2-40B4-BE49-F238E27FC236}">
                <a16:creationId xmlns:a16="http://schemas.microsoft.com/office/drawing/2014/main" id="{6C0DE569-4E5F-3CC5-EF3A-DDDF0FD69139}"/>
              </a:ext>
            </a:extLst>
          </p:cNvPr>
          <p:cNvSpPr/>
          <p:nvPr/>
        </p:nvSpPr>
        <p:spPr>
          <a:xfrm rot="16200000">
            <a:off x="6900657" y="-3438026"/>
            <a:ext cx="153745" cy="9270432"/>
          </a:xfrm>
          <a:prstGeom prst="down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0EF3059-56BE-5D83-6BAF-1638FE0284EB}"/>
              </a:ext>
            </a:extLst>
          </p:cNvPr>
          <p:cNvSpPr txBox="1"/>
          <p:nvPr/>
        </p:nvSpPr>
        <p:spPr>
          <a:xfrm>
            <a:off x="1869107" y="1051545"/>
            <a:ext cx="473206" cy="261610"/>
          </a:xfrm>
          <a:prstGeom prst="rect">
            <a:avLst/>
          </a:prstGeom>
          <a:solidFill>
            <a:schemeClr val="bg1"/>
          </a:solidFill>
        </p:spPr>
        <p:txBody>
          <a:bodyPr wrap="none" rtlCol="0">
            <a:spAutoFit/>
          </a:bodyPr>
          <a:lstStyle/>
          <a:p>
            <a:r>
              <a:rPr lang="en-GB" sz="1100" b="1" dirty="0"/>
              <a:t>2023</a:t>
            </a:r>
          </a:p>
        </p:txBody>
      </p:sp>
      <p:sp>
        <p:nvSpPr>
          <p:cNvPr id="6" name="TextBox 5">
            <a:extLst>
              <a:ext uri="{FF2B5EF4-FFF2-40B4-BE49-F238E27FC236}">
                <a16:creationId xmlns:a16="http://schemas.microsoft.com/office/drawing/2014/main" id="{459B1942-A1EF-D14C-6500-EF79D9590FFB}"/>
              </a:ext>
            </a:extLst>
          </p:cNvPr>
          <p:cNvSpPr txBox="1"/>
          <p:nvPr/>
        </p:nvSpPr>
        <p:spPr>
          <a:xfrm>
            <a:off x="11628940" y="1051545"/>
            <a:ext cx="473206" cy="261610"/>
          </a:xfrm>
          <a:prstGeom prst="rect">
            <a:avLst/>
          </a:prstGeom>
          <a:solidFill>
            <a:schemeClr val="bg1"/>
          </a:solidFill>
        </p:spPr>
        <p:txBody>
          <a:bodyPr wrap="none" rtlCol="0">
            <a:spAutoFit/>
          </a:bodyPr>
          <a:lstStyle/>
          <a:p>
            <a:r>
              <a:rPr lang="en-GB" sz="1100" b="1" dirty="0"/>
              <a:t>2027</a:t>
            </a:r>
          </a:p>
        </p:txBody>
      </p:sp>
    </p:spTree>
    <p:extLst>
      <p:ext uri="{BB962C8B-B14F-4D97-AF65-F5344CB8AC3E}">
        <p14:creationId xmlns:p14="http://schemas.microsoft.com/office/powerpoint/2010/main" val="801736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B156DF-D02B-4B37-7DC2-934CECBB5431}"/>
              </a:ext>
            </a:extLst>
          </p:cNvPr>
          <p:cNvSpPr/>
          <p:nvPr/>
        </p:nvSpPr>
        <p:spPr>
          <a:xfrm>
            <a:off x="-1" y="0"/>
            <a:ext cx="12192000" cy="793783"/>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23A013A-B782-ED10-226B-9DB5F838B094}"/>
              </a:ext>
            </a:extLst>
          </p:cNvPr>
          <p:cNvSpPr txBox="1"/>
          <p:nvPr/>
        </p:nvSpPr>
        <p:spPr>
          <a:xfrm>
            <a:off x="-2" y="73725"/>
            <a:ext cx="12192000" cy="646331"/>
          </a:xfrm>
          <a:prstGeom prst="rect">
            <a:avLst/>
          </a:prstGeom>
          <a:noFill/>
        </p:spPr>
        <p:txBody>
          <a:bodyPr wrap="square" rtlCol="0">
            <a:spAutoFit/>
          </a:bodyPr>
          <a:lstStyle/>
          <a:p>
            <a:r>
              <a:rPr lang="en-GB" b="1" dirty="0">
                <a:solidFill>
                  <a:schemeClr val="bg1"/>
                </a:solidFill>
                <a:latin typeface="Source Sans Pro" panose="020B0503030403020204" pitchFamily="34" charset="0"/>
                <a:ea typeface="Source Sans Pro" panose="020B0503030403020204" pitchFamily="34" charset="0"/>
              </a:rPr>
              <a:t>Spixworth Parish Council | Strategic Plan 2023 – 2027 </a:t>
            </a:r>
          </a:p>
          <a:p>
            <a:r>
              <a:rPr lang="en-GB" i="1" dirty="0">
                <a:solidFill>
                  <a:schemeClr val="bg1"/>
                </a:solidFill>
                <a:latin typeface="Source Sans Pro" panose="020B0503030403020204" pitchFamily="34" charset="0"/>
                <a:ea typeface="Source Sans Pro" panose="020B0503030403020204" pitchFamily="34" charset="0"/>
              </a:rPr>
              <a:t>Contents 									                             		   July 2023 </a:t>
            </a:r>
          </a:p>
        </p:txBody>
      </p:sp>
      <p:graphicFrame>
        <p:nvGraphicFramePr>
          <p:cNvPr id="5" name="Table 5">
            <a:extLst>
              <a:ext uri="{FF2B5EF4-FFF2-40B4-BE49-F238E27FC236}">
                <a16:creationId xmlns:a16="http://schemas.microsoft.com/office/drawing/2014/main" id="{87876D42-EBD7-24CE-2A79-749B54E5D72F}"/>
              </a:ext>
            </a:extLst>
          </p:cNvPr>
          <p:cNvGraphicFramePr>
            <a:graphicFrameLocks noGrp="1"/>
          </p:cNvGraphicFramePr>
          <p:nvPr>
            <p:extLst>
              <p:ext uri="{D42A27DB-BD31-4B8C-83A1-F6EECF244321}">
                <p14:modId xmlns:p14="http://schemas.microsoft.com/office/powerpoint/2010/main" val="380912810"/>
              </p:ext>
            </p:extLst>
          </p:nvPr>
        </p:nvGraphicFramePr>
        <p:xfrm>
          <a:off x="554182" y="1163781"/>
          <a:ext cx="11097491" cy="3865001"/>
        </p:xfrm>
        <a:graphic>
          <a:graphicData uri="http://schemas.openxmlformats.org/drawingml/2006/table">
            <a:tbl>
              <a:tblPr firstRow="1" bandRow="1">
                <a:tableStyleId>{5C22544A-7EE6-4342-B048-85BDC9FD1C3A}</a:tableStyleId>
              </a:tblPr>
              <a:tblGrid>
                <a:gridCol w="1377724">
                  <a:extLst>
                    <a:ext uri="{9D8B030D-6E8A-4147-A177-3AD203B41FA5}">
                      <a16:colId xmlns:a16="http://schemas.microsoft.com/office/drawing/2014/main" val="1464523572"/>
                    </a:ext>
                  </a:extLst>
                </a:gridCol>
                <a:gridCol w="8161205">
                  <a:extLst>
                    <a:ext uri="{9D8B030D-6E8A-4147-A177-3AD203B41FA5}">
                      <a16:colId xmlns:a16="http://schemas.microsoft.com/office/drawing/2014/main" val="1104588223"/>
                    </a:ext>
                  </a:extLst>
                </a:gridCol>
                <a:gridCol w="1558562">
                  <a:extLst>
                    <a:ext uri="{9D8B030D-6E8A-4147-A177-3AD203B41FA5}">
                      <a16:colId xmlns:a16="http://schemas.microsoft.com/office/drawing/2014/main" val="292645611"/>
                    </a:ext>
                  </a:extLst>
                </a:gridCol>
              </a:tblGrid>
              <a:tr h="764505">
                <a:tc>
                  <a:txBody>
                    <a:bodyPr/>
                    <a:lstStyle/>
                    <a:p>
                      <a:r>
                        <a:rPr lang="en-GB" b="1" dirty="0">
                          <a:solidFill>
                            <a:schemeClr val="bg1"/>
                          </a:solidFill>
                          <a:latin typeface="Source Sans Pro" panose="020B0503030403020204" pitchFamily="34" charset="0"/>
                          <a:ea typeface="Source Sans Pro" panose="020B0503030403020204" pitchFamily="34" charset="0"/>
                        </a:rPr>
                        <a:t>Section </a:t>
                      </a:r>
                    </a:p>
                  </a:txBody>
                  <a:tcPr anchor="ctr">
                    <a:lnB w="12700" cap="flat" cmpd="sng" algn="ctr">
                      <a:solidFill>
                        <a:schemeClr val="tx1"/>
                      </a:solidFill>
                      <a:prstDash val="solid"/>
                      <a:round/>
                      <a:headEnd type="none" w="med" len="med"/>
                      <a:tailEnd type="none" w="med" len="med"/>
                    </a:lnB>
                    <a:solidFill>
                      <a:schemeClr val="tx2"/>
                    </a:solidFill>
                  </a:tcPr>
                </a:tc>
                <a:tc>
                  <a:txBody>
                    <a:bodyPr/>
                    <a:lstStyle/>
                    <a:p>
                      <a:r>
                        <a:rPr lang="en-GB" b="1" dirty="0">
                          <a:solidFill>
                            <a:schemeClr val="bg1"/>
                          </a:solidFill>
                          <a:latin typeface="Source Sans Pro" panose="020B0503030403020204" pitchFamily="34" charset="0"/>
                          <a:ea typeface="Source Sans Pro" panose="020B0503030403020204" pitchFamily="34" charset="0"/>
                        </a:rPr>
                        <a:t>Contents</a:t>
                      </a:r>
                    </a:p>
                  </a:txBody>
                  <a:tcPr anchor="ctr">
                    <a:lnB w="12700" cap="flat" cmpd="sng" algn="ctr">
                      <a:solidFill>
                        <a:schemeClr val="tx1"/>
                      </a:solidFill>
                      <a:prstDash val="solid"/>
                      <a:round/>
                      <a:headEnd type="none" w="med" len="med"/>
                      <a:tailEnd type="none" w="med" len="med"/>
                    </a:lnB>
                    <a:solidFill>
                      <a:schemeClr val="tx2"/>
                    </a:solidFill>
                  </a:tcPr>
                </a:tc>
                <a:tc>
                  <a:txBody>
                    <a:bodyPr/>
                    <a:lstStyle/>
                    <a:p>
                      <a:r>
                        <a:rPr lang="en-GB" b="1" dirty="0">
                          <a:solidFill>
                            <a:schemeClr val="bg1"/>
                          </a:solidFill>
                          <a:latin typeface="Source Sans Pro" panose="020B0503030403020204" pitchFamily="34" charset="0"/>
                          <a:ea typeface="Source Sans Pro" panose="020B0503030403020204" pitchFamily="34" charset="0"/>
                        </a:rPr>
                        <a:t>Page </a:t>
                      </a:r>
                    </a:p>
                  </a:txBody>
                  <a:tcPr anchor="ctr">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80434699"/>
                  </a:ext>
                </a:extLst>
              </a:tr>
              <a:tr h="442928">
                <a:tc>
                  <a:txBody>
                    <a:bodyPr/>
                    <a:lstStyle/>
                    <a:p>
                      <a:r>
                        <a:rPr lang="en-GB" dirty="0">
                          <a:latin typeface="Source Sans Pro" panose="020B0503030403020204" pitchFamily="34" charset="0"/>
                          <a:ea typeface="Source Sans Pro" panose="020B0503030403020204" pitchFamily="34" charset="0"/>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Summary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5090000"/>
                  </a:ext>
                </a:extLst>
              </a:tr>
              <a:tr h="442928">
                <a:tc>
                  <a:txBody>
                    <a:bodyPr/>
                    <a:lstStyle/>
                    <a:p>
                      <a:r>
                        <a:rPr lang="en-GB" dirty="0">
                          <a:latin typeface="Source Sans Pro" panose="020B0503030403020204" pitchFamily="34" charset="0"/>
                          <a:ea typeface="Source Sans Pro" panose="020B0503030403020204" pitchFamily="34" charset="0"/>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Strategy Structure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8262433"/>
                  </a:ext>
                </a:extLst>
              </a:tr>
              <a:tr h="442928">
                <a:tc>
                  <a:txBody>
                    <a:bodyPr/>
                    <a:lstStyle/>
                    <a:p>
                      <a:r>
                        <a:rPr lang="en-GB" dirty="0">
                          <a:latin typeface="Source Sans Pro" panose="020B0503030403020204" pitchFamily="34" charset="0"/>
                          <a:ea typeface="Source Sans Pro" panose="020B0503030403020204" pitchFamily="34" charset="0"/>
                        </a:rPr>
                        <a:t>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Strategic Initiative Alignment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1204207"/>
                  </a:ext>
                </a:extLst>
              </a:tr>
              <a:tr h="442928">
                <a:tc>
                  <a:txBody>
                    <a:bodyPr/>
                    <a:lstStyle/>
                    <a:p>
                      <a:r>
                        <a:rPr lang="en-GB" dirty="0">
                          <a:latin typeface="Source Sans Pro" panose="020B0503030403020204" pitchFamily="34" charset="0"/>
                          <a:ea typeface="Source Sans Pro" panose="020B0503030403020204" pitchFamily="34" charset="0"/>
                        </a:rPr>
                        <a:t>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Strategic Initiative Descriptions and Outcomes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5</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1596381"/>
                  </a:ext>
                </a:extLst>
              </a:tr>
              <a:tr h="442928">
                <a:tc>
                  <a:txBody>
                    <a:bodyPr/>
                    <a:lstStyle/>
                    <a:p>
                      <a:r>
                        <a:rPr lang="en-GB" dirty="0">
                          <a:latin typeface="Source Sans Pro" panose="020B0503030403020204" pitchFamily="34" charset="0"/>
                          <a:ea typeface="Source Sans Pro" panose="020B0503030403020204" pitchFamily="34" charset="0"/>
                        </a:rPr>
                        <a:t>5</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Strategic Initiative Prioritisation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8773845"/>
                  </a:ext>
                </a:extLst>
              </a:tr>
              <a:tr h="442928">
                <a:tc>
                  <a:txBody>
                    <a:bodyPr/>
                    <a:lstStyle/>
                    <a:p>
                      <a:r>
                        <a:rPr lang="en-GB" dirty="0">
                          <a:latin typeface="Source Sans Pro" panose="020B0503030403020204" pitchFamily="34" charset="0"/>
                          <a:ea typeface="Source Sans Pro" panose="020B0503030403020204" pitchFamily="34" charset="0"/>
                        </a:rPr>
                        <a:t>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High Level Roadmap</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4710130"/>
                  </a:ext>
                </a:extLst>
              </a:tr>
              <a:tr h="442928">
                <a:tc>
                  <a:txBody>
                    <a:bodyPr/>
                    <a:lstStyle/>
                    <a:p>
                      <a:r>
                        <a:rPr lang="en-GB" dirty="0">
                          <a:latin typeface="Source Sans Pro" panose="020B0503030403020204" pitchFamily="34" charset="0"/>
                          <a:ea typeface="Source Sans Pro" panose="020B0503030403020204" pitchFamily="34" charset="0"/>
                        </a:rPr>
                        <a:t>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Appendices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Source Sans Pro" panose="020B0503030403020204" pitchFamily="34" charset="0"/>
                          <a:ea typeface="Source Sans Pro" panose="020B0503030403020204" pitchFamily="34" charset="0"/>
                        </a:rPr>
                        <a:t>8, 9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086538"/>
                  </a:ext>
                </a:extLst>
              </a:tr>
            </a:tbl>
          </a:graphicData>
        </a:graphic>
      </p:graphicFrame>
      <p:sp>
        <p:nvSpPr>
          <p:cNvPr id="6" name="TextBox 5">
            <a:extLst>
              <a:ext uri="{FF2B5EF4-FFF2-40B4-BE49-F238E27FC236}">
                <a16:creationId xmlns:a16="http://schemas.microsoft.com/office/drawing/2014/main" id="{E9394CDE-9A99-31E6-4943-1FE38F306046}"/>
              </a:ext>
            </a:extLst>
          </p:cNvPr>
          <p:cNvSpPr txBox="1"/>
          <p:nvPr/>
        </p:nvSpPr>
        <p:spPr>
          <a:xfrm>
            <a:off x="11889927" y="6506932"/>
            <a:ext cx="256802" cy="261610"/>
          </a:xfrm>
          <a:prstGeom prst="rect">
            <a:avLst/>
          </a:prstGeom>
          <a:noFill/>
        </p:spPr>
        <p:txBody>
          <a:bodyPr wrap="none" rtlCol="0">
            <a:spAutoFit/>
          </a:bodyPr>
          <a:lstStyle/>
          <a:p>
            <a:r>
              <a:rPr lang="en-GB" sz="1100" dirty="0"/>
              <a:t>1</a:t>
            </a:r>
          </a:p>
        </p:txBody>
      </p:sp>
    </p:spTree>
    <p:extLst>
      <p:ext uri="{BB962C8B-B14F-4D97-AF65-F5344CB8AC3E}">
        <p14:creationId xmlns:p14="http://schemas.microsoft.com/office/powerpoint/2010/main" val="4107540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7C07FB-2AD4-A13D-E572-6B411A85B5AC}"/>
              </a:ext>
            </a:extLst>
          </p:cNvPr>
          <p:cNvSpPr/>
          <p:nvPr/>
        </p:nvSpPr>
        <p:spPr>
          <a:xfrm>
            <a:off x="-1" y="1"/>
            <a:ext cx="12192000" cy="554701"/>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D64FF1F-3B8B-D3AF-A419-73DE630C46DD}"/>
              </a:ext>
            </a:extLst>
          </p:cNvPr>
          <p:cNvSpPr txBox="1"/>
          <p:nvPr/>
        </p:nvSpPr>
        <p:spPr>
          <a:xfrm>
            <a:off x="32414" y="-26015"/>
            <a:ext cx="12192000" cy="584775"/>
          </a:xfrm>
          <a:prstGeom prst="rect">
            <a:avLst/>
          </a:prstGeom>
          <a:noFill/>
        </p:spPr>
        <p:txBody>
          <a:bodyPr wrap="square" rtlCol="0">
            <a:spAutoFit/>
          </a:bodyPr>
          <a:lstStyle/>
          <a:p>
            <a:r>
              <a:rPr lang="en-GB" sz="1600" b="1" dirty="0">
                <a:solidFill>
                  <a:schemeClr val="bg1"/>
                </a:solidFill>
                <a:latin typeface="Source Sans Pro" panose="020B0503030403020204" pitchFamily="34" charset="0"/>
                <a:ea typeface="Source Sans Pro" panose="020B0503030403020204" pitchFamily="34" charset="0"/>
              </a:rPr>
              <a:t>Spixworth Parish Council | Strategic Plan </a:t>
            </a:r>
          </a:p>
          <a:p>
            <a:r>
              <a:rPr lang="en-GB" sz="1600" i="1" dirty="0">
                <a:solidFill>
                  <a:schemeClr val="bg1"/>
                </a:solidFill>
                <a:latin typeface="Source Sans Pro" panose="020B0503030403020204" pitchFamily="34" charset="0"/>
                <a:ea typeface="Source Sans Pro" panose="020B0503030403020204" pitchFamily="34" charset="0"/>
              </a:rPr>
              <a:t>1.  Summary									</a:t>
            </a:r>
          </a:p>
        </p:txBody>
      </p:sp>
      <p:sp>
        <p:nvSpPr>
          <p:cNvPr id="5" name="TextBox 4">
            <a:extLst>
              <a:ext uri="{FF2B5EF4-FFF2-40B4-BE49-F238E27FC236}">
                <a16:creationId xmlns:a16="http://schemas.microsoft.com/office/drawing/2014/main" id="{01C1526D-EB27-861D-B6EB-409CA7DE031E}"/>
              </a:ext>
            </a:extLst>
          </p:cNvPr>
          <p:cNvSpPr txBox="1"/>
          <p:nvPr/>
        </p:nvSpPr>
        <p:spPr>
          <a:xfrm>
            <a:off x="165616" y="641799"/>
            <a:ext cx="11860768" cy="1400383"/>
          </a:xfrm>
          <a:prstGeom prst="rect">
            <a:avLst/>
          </a:prstGeom>
          <a:noFill/>
        </p:spPr>
        <p:txBody>
          <a:bodyPr wrap="square" rtlCol="0">
            <a:spAutoFit/>
          </a:bodyPr>
          <a:lstStyle/>
          <a:p>
            <a:pPr>
              <a:spcAft>
                <a:spcPts val="600"/>
              </a:spcAft>
            </a:pPr>
            <a:r>
              <a:rPr lang="en-GB" sz="1400" b="1" dirty="0">
                <a:latin typeface="Source Sans Pro" panose="020B0503030403020204" pitchFamily="34" charset="0"/>
                <a:ea typeface="Source Sans Pro" panose="020B0503030403020204" pitchFamily="34" charset="0"/>
              </a:rPr>
              <a:t>Background </a:t>
            </a:r>
          </a:p>
          <a:p>
            <a:r>
              <a:rPr lang="en-GB" sz="1100" dirty="0">
                <a:latin typeface="Source Sans Pro" panose="020B0503030403020204" pitchFamily="34" charset="0"/>
                <a:ea typeface="Source Sans Pro" panose="020B0503030403020204" pitchFamily="34" charset="0"/>
              </a:rPr>
              <a:t>Following the recent local elections in May, Spixworth Parish Council has a refreshed mandate over the next four-year term to serve and represent the local community of Spixworth</a:t>
            </a:r>
          </a:p>
          <a:p>
            <a:endParaRPr lang="en-GB" sz="1100" dirty="0">
              <a:latin typeface="Source Sans Pro" panose="020B0503030403020204" pitchFamily="34" charset="0"/>
              <a:ea typeface="Source Sans Pro" panose="020B0503030403020204" pitchFamily="34" charset="0"/>
            </a:endParaRPr>
          </a:p>
          <a:p>
            <a:r>
              <a:rPr lang="en-GB" sz="1100" dirty="0">
                <a:latin typeface="Source Sans Pro" panose="020B0503030403020204" pitchFamily="34" charset="0"/>
                <a:ea typeface="Source Sans Pro" panose="020B0503030403020204" pitchFamily="34" charset="0"/>
              </a:rPr>
              <a:t>With this new four-year term (May 2023 - May 2027), the Chairman has implemented a working group consisting of a small number of Parish Councillors and Parish Clerk, supported by the wider council, to design a strategic plan for implementation during the new term</a:t>
            </a:r>
          </a:p>
          <a:p>
            <a:endParaRPr lang="en-GB" sz="1100" dirty="0">
              <a:latin typeface="Source Sans Pro" panose="020B0503030403020204" pitchFamily="34" charset="0"/>
              <a:ea typeface="Source Sans Pro" panose="020B0503030403020204" pitchFamily="34" charset="0"/>
            </a:endParaRPr>
          </a:p>
          <a:p>
            <a:r>
              <a:rPr lang="en-GB" sz="1100" dirty="0">
                <a:latin typeface="Source Sans Pro" panose="020B0503030403020204" pitchFamily="34" charset="0"/>
                <a:ea typeface="Source Sans Pro" panose="020B0503030403020204" pitchFamily="34" charset="0"/>
              </a:rPr>
              <a:t>The working group intends to share the initial draft of this plan when the council reconvenes in September 2023, following the summer break  </a:t>
            </a:r>
          </a:p>
        </p:txBody>
      </p:sp>
      <p:sp>
        <p:nvSpPr>
          <p:cNvPr id="6" name="TextBox 5">
            <a:extLst>
              <a:ext uri="{FF2B5EF4-FFF2-40B4-BE49-F238E27FC236}">
                <a16:creationId xmlns:a16="http://schemas.microsoft.com/office/drawing/2014/main" id="{389FEFF1-88A4-E240-78EB-4F8246A4BAD8}"/>
              </a:ext>
            </a:extLst>
          </p:cNvPr>
          <p:cNvSpPr txBox="1"/>
          <p:nvPr/>
        </p:nvSpPr>
        <p:spPr>
          <a:xfrm>
            <a:off x="157560" y="2186777"/>
            <a:ext cx="11860768" cy="3893374"/>
          </a:xfrm>
          <a:prstGeom prst="rect">
            <a:avLst/>
          </a:prstGeom>
          <a:noFill/>
        </p:spPr>
        <p:txBody>
          <a:bodyPr wrap="square" rtlCol="0">
            <a:spAutoFit/>
          </a:bodyPr>
          <a:lstStyle/>
          <a:p>
            <a:pPr>
              <a:spcAft>
                <a:spcPts val="600"/>
              </a:spcAft>
            </a:pPr>
            <a:r>
              <a:rPr lang="en-GB" sz="1400" b="1" dirty="0">
                <a:latin typeface="Source Sans Pro" panose="020B0503030403020204" pitchFamily="34" charset="0"/>
                <a:ea typeface="Source Sans Pro" panose="020B0503030403020204" pitchFamily="34" charset="0"/>
              </a:rPr>
              <a:t>Approach </a:t>
            </a:r>
          </a:p>
          <a:p>
            <a:r>
              <a:rPr lang="en-GB" sz="1100" dirty="0">
                <a:latin typeface="Source Sans Pro" panose="020B0503030403020204" pitchFamily="34" charset="0"/>
                <a:ea typeface="Source Sans Pro" panose="020B0503030403020204" pitchFamily="34" charset="0"/>
              </a:rPr>
              <a:t>The Parish Council already has a solid basis on which to build the strategic plan, utilising the Spixworth Neighbourhood Plan (SNP). As such, the SNP is used as a ‘steel thread’ around which a mission statement has been built to complement the existing vision statement and key themes. There is also the addition of one new key theme – ‘Governance’, which addresses the need to ensure operating effectiveness, efficiency and sustainability of the Parish Council </a:t>
            </a:r>
          </a:p>
          <a:p>
            <a:endParaRPr lang="en-GB" sz="1100" dirty="0">
              <a:latin typeface="Source Sans Pro" panose="020B0503030403020204" pitchFamily="34" charset="0"/>
              <a:ea typeface="Source Sans Pro" panose="020B0503030403020204" pitchFamily="34" charset="0"/>
            </a:endParaRPr>
          </a:p>
          <a:p>
            <a:r>
              <a:rPr lang="en-GB" sz="1100" dirty="0">
                <a:latin typeface="Source Sans Pro" panose="020B0503030403020204" pitchFamily="34" charset="0"/>
                <a:ea typeface="Source Sans Pro" panose="020B0503030403020204" pitchFamily="34" charset="0"/>
              </a:rPr>
              <a:t>With the vision, mission statement and key themes in place, the working group has then consolidated and rationalised the SNP key objectives with the intent to provide a more streamlined and simple set of objectives that form the critically important goals that must be achieved over the plan period to deliver the vision</a:t>
            </a:r>
          </a:p>
          <a:p>
            <a:endParaRPr lang="en-GB" sz="1100" dirty="0">
              <a:latin typeface="Source Sans Pro" panose="020B0503030403020204" pitchFamily="34" charset="0"/>
              <a:ea typeface="Source Sans Pro" panose="020B0503030403020204" pitchFamily="34" charset="0"/>
            </a:endParaRPr>
          </a:p>
          <a:p>
            <a:r>
              <a:rPr lang="en-GB" sz="1100" dirty="0">
                <a:latin typeface="Source Sans Pro" panose="020B0503030403020204" pitchFamily="34" charset="0"/>
                <a:ea typeface="Source Sans Pro" panose="020B0503030403020204" pitchFamily="34" charset="0"/>
              </a:rPr>
              <a:t>A proposed set of strategic initiatives have then been identified, with alignment to the key themes and objectives. These initiatives are resultant from deliberation of the working group, existing initiatives well known to the wider Parish Council and those prominently raised by the local community, such as the North Walsham road junction solution. It should be noted that the main concentration of initiatives as this stage are within the ‘Governance’ and  ‘Community &amp; Facilities’ themes, with some initiatives such as the Crostwick Lane Amenity Land project, crossing into other themes</a:t>
            </a:r>
          </a:p>
          <a:p>
            <a:endParaRPr lang="en-GB" sz="1100" dirty="0">
              <a:latin typeface="Source Sans Pro" panose="020B0503030403020204" pitchFamily="34" charset="0"/>
              <a:ea typeface="Source Sans Pro" panose="020B0503030403020204" pitchFamily="34" charset="0"/>
            </a:endParaRPr>
          </a:p>
          <a:p>
            <a:r>
              <a:rPr lang="en-GB" sz="1100" dirty="0">
                <a:latin typeface="Source Sans Pro" panose="020B0503030403020204" pitchFamily="34" charset="0"/>
                <a:ea typeface="Source Sans Pro" panose="020B0503030403020204" pitchFamily="34" charset="0"/>
              </a:rPr>
              <a:t>A simple approach has then been taken to prioritise these based on strategic importance and urgency, before then drawing out a high-level roadmap for delivery </a:t>
            </a:r>
          </a:p>
          <a:p>
            <a:endParaRPr lang="en-GB" sz="1100" dirty="0">
              <a:latin typeface="Source Sans Pro" panose="020B0503030403020204" pitchFamily="34" charset="0"/>
              <a:ea typeface="Source Sans Pro" panose="020B0503030403020204" pitchFamily="34" charset="0"/>
            </a:endParaRPr>
          </a:p>
          <a:p>
            <a:r>
              <a:rPr lang="en-GB" sz="1100" dirty="0">
                <a:latin typeface="Source Sans Pro" panose="020B0503030403020204" pitchFamily="34" charset="0"/>
                <a:ea typeface="Source Sans Pro" panose="020B0503030403020204" pitchFamily="34" charset="0"/>
              </a:rPr>
              <a:t>It is important to note that the roadmap is directional only and will be subject to refinement as the Parish Council moves through it’s delivery, including the addition of new initiatives and re-prioritisation of those initially identified here </a:t>
            </a:r>
          </a:p>
          <a:p>
            <a:endParaRPr lang="en-GB" sz="1600" dirty="0">
              <a:latin typeface="Source Sans Pro" panose="020B0503030403020204" pitchFamily="34" charset="0"/>
              <a:ea typeface="Source Sans Pro" panose="020B0503030403020204" pitchFamily="34" charset="0"/>
            </a:endParaRPr>
          </a:p>
          <a:p>
            <a:endParaRPr lang="en-GB" sz="1600" dirty="0">
              <a:latin typeface="Source Sans Pro" panose="020B0503030403020204" pitchFamily="34" charset="0"/>
              <a:ea typeface="Source Sans Pro" panose="020B0503030403020204" pitchFamily="34" charset="0"/>
            </a:endParaRPr>
          </a:p>
          <a:p>
            <a:r>
              <a:rPr lang="en-GB" sz="1600" dirty="0">
                <a:latin typeface="Source Sans Pro" panose="020B0503030403020204" pitchFamily="34" charset="0"/>
                <a:ea typeface="Source Sans Pro" panose="020B0503030403020204" pitchFamily="34" charset="0"/>
              </a:rPr>
              <a:t>   </a:t>
            </a:r>
          </a:p>
        </p:txBody>
      </p:sp>
      <p:sp>
        <p:nvSpPr>
          <p:cNvPr id="8" name="TextBox 7">
            <a:extLst>
              <a:ext uri="{FF2B5EF4-FFF2-40B4-BE49-F238E27FC236}">
                <a16:creationId xmlns:a16="http://schemas.microsoft.com/office/drawing/2014/main" id="{8940AD3F-E8A7-1B69-D7BD-51360995D593}"/>
              </a:ext>
            </a:extLst>
          </p:cNvPr>
          <p:cNvSpPr txBox="1"/>
          <p:nvPr/>
        </p:nvSpPr>
        <p:spPr>
          <a:xfrm>
            <a:off x="157560" y="5414268"/>
            <a:ext cx="10918019" cy="1061829"/>
          </a:xfrm>
          <a:prstGeom prst="rect">
            <a:avLst/>
          </a:prstGeom>
          <a:noFill/>
        </p:spPr>
        <p:txBody>
          <a:bodyPr wrap="square" rtlCol="0">
            <a:spAutoFit/>
          </a:bodyPr>
          <a:lstStyle/>
          <a:p>
            <a:pPr>
              <a:spcAft>
                <a:spcPts val="600"/>
              </a:spcAft>
            </a:pPr>
            <a:r>
              <a:rPr lang="en-GB" sz="1400" b="1" dirty="0">
                <a:latin typeface="Source Sans Pro" panose="020B0503030403020204" pitchFamily="34" charset="0"/>
                <a:ea typeface="Source Sans Pro" panose="020B0503030403020204" pitchFamily="34" charset="0"/>
              </a:rPr>
              <a:t>Immediate Next Steps</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Share this paper for reading ahead of the September Parish Council meeting - </a:t>
            </a:r>
            <a:r>
              <a:rPr lang="en-GB" sz="1100" b="1" dirty="0">
                <a:latin typeface="Source Sans Pro" panose="020B0503030403020204" pitchFamily="34" charset="0"/>
                <a:ea typeface="Source Sans Pro" panose="020B0503030403020204" pitchFamily="34" charset="0"/>
              </a:rPr>
              <a:t>Aug</a:t>
            </a:r>
            <a:endParaRPr lang="en-GB" sz="1100" dirty="0">
              <a:latin typeface="Source Sans Pro" panose="020B0503030403020204" pitchFamily="34" charset="0"/>
              <a:ea typeface="Source Sans Pro" panose="020B0503030403020204" pitchFamily="34" charset="0"/>
            </a:endParaRP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Discuss and agree the proposed set of Initiatives and priority order at the September Parish Council meeting – </a:t>
            </a:r>
            <a:r>
              <a:rPr lang="en-GB" sz="1100" b="1" dirty="0">
                <a:latin typeface="Source Sans Pro" panose="020B0503030403020204" pitchFamily="34" charset="0"/>
                <a:ea typeface="Source Sans Pro" panose="020B0503030403020204" pitchFamily="34" charset="0"/>
              </a:rPr>
              <a:t>5</a:t>
            </a:r>
            <a:r>
              <a:rPr lang="en-GB" sz="1100" b="1" baseline="30000" dirty="0">
                <a:latin typeface="Source Sans Pro" panose="020B0503030403020204" pitchFamily="34" charset="0"/>
                <a:ea typeface="Source Sans Pro" panose="020B0503030403020204" pitchFamily="34" charset="0"/>
              </a:rPr>
              <a:t>th</a:t>
            </a:r>
            <a:r>
              <a:rPr lang="en-GB" sz="1100" dirty="0">
                <a:latin typeface="Source Sans Pro" panose="020B0503030403020204" pitchFamily="34" charset="0"/>
                <a:ea typeface="Source Sans Pro" panose="020B0503030403020204" pitchFamily="34" charset="0"/>
              </a:rPr>
              <a:t> </a:t>
            </a:r>
            <a:r>
              <a:rPr lang="en-GB" sz="1100" b="1" dirty="0">
                <a:latin typeface="Source Sans Pro" panose="020B0503030403020204" pitchFamily="34" charset="0"/>
                <a:ea typeface="Source Sans Pro" panose="020B0503030403020204" pitchFamily="34" charset="0"/>
              </a:rPr>
              <a:t>Sept </a:t>
            </a:r>
            <a:endParaRPr lang="en-GB" sz="1100" dirty="0">
              <a:latin typeface="Source Sans Pro" panose="020B0503030403020204" pitchFamily="34" charset="0"/>
              <a:ea typeface="Source Sans Pro" panose="020B0503030403020204" pitchFamily="34" charset="0"/>
            </a:endParaRP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Refresh the plan with any changes agreed and re-share – </a:t>
            </a:r>
            <a:r>
              <a:rPr lang="en-GB" sz="1100" b="1" dirty="0">
                <a:latin typeface="Source Sans Pro" panose="020B0503030403020204" pitchFamily="34" charset="0"/>
                <a:ea typeface="Source Sans Pro" panose="020B0503030403020204" pitchFamily="34" charset="0"/>
              </a:rPr>
              <a:t>Sept </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Build out detailed plan &amp; success measures for tracking delivery – </a:t>
            </a:r>
            <a:r>
              <a:rPr lang="en-GB" sz="1100" b="1" dirty="0">
                <a:latin typeface="Source Sans Pro" panose="020B0503030403020204" pitchFamily="34" charset="0"/>
                <a:ea typeface="Source Sans Pro" panose="020B0503030403020204" pitchFamily="34" charset="0"/>
              </a:rPr>
              <a:t>Sept </a:t>
            </a:r>
            <a:r>
              <a:rPr lang="en-GB" sz="1100" dirty="0">
                <a:latin typeface="Source Sans Pro" panose="020B0503030403020204" pitchFamily="34" charset="0"/>
                <a:ea typeface="Source Sans Pro" panose="020B0503030403020204" pitchFamily="34" charset="0"/>
              </a:rPr>
              <a:t> </a:t>
            </a:r>
          </a:p>
        </p:txBody>
      </p:sp>
      <p:sp>
        <p:nvSpPr>
          <p:cNvPr id="3" name="TextBox 2">
            <a:extLst>
              <a:ext uri="{FF2B5EF4-FFF2-40B4-BE49-F238E27FC236}">
                <a16:creationId xmlns:a16="http://schemas.microsoft.com/office/drawing/2014/main" id="{8C18E1A4-613A-06F4-1A37-253475A233E4}"/>
              </a:ext>
            </a:extLst>
          </p:cNvPr>
          <p:cNvSpPr txBox="1"/>
          <p:nvPr/>
        </p:nvSpPr>
        <p:spPr>
          <a:xfrm>
            <a:off x="11889927" y="6506932"/>
            <a:ext cx="256802" cy="261610"/>
          </a:xfrm>
          <a:prstGeom prst="rect">
            <a:avLst/>
          </a:prstGeom>
          <a:noFill/>
        </p:spPr>
        <p:txBody>
          <a:bodyPr wrap="none" rtlCol="0">
            <a:spAutoFit/>
          </a:bodyPr>
          <a:lstStyle/>
          <a:p>
            <a:r>
              <a:rPr lang="en-GB" sz="1100" dirty="0"/>
              <a:t>2</a:t>
            </a:r>
          </a:p>
        </p:txBody>
      </p:sp>
    </p:spTree>
    <p:extLst>
      <p:ext uri="{BB962C8B-B14F-4D97-AF65-F5344CB8AC3E}">
        <p14:creationId xmlns:p14="http://schemas.microsoft.com/office/powerpoint/2010/main" val="2453269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97B7080E-88FC-CB94-3C7E-C9A7699B2B4E}"/>
              </a:ext>
            </a:extLst>
          </p:cNvPr>
          <p:cNvCxnSpPr/>
          <p:nvPr/>
        </p:nvCxnSpPr>
        <p:spPr>
          <a:xfrm>
            <a:off x="4510855" y="4941787"/>
            <a:ext cx="0" cy="95946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30B17EB-63FE-3C02-D69D-2613E0E5C792}"/>
              </a:ext>
            </a:extLst>
          </p:cNvPr>
          <p:cNvCxnSpPr/>
          <p:nvPr/>
        </p:nvCxnSpPr>
        <p:spPr>
          <a:xfrm>
            <a:off x="4510855" y="4093702"/>
            <a:ext cx="0" cy="79294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3" name="Arrow: Down 72">
            <a:extLst>
              <a:ext uri="{FF2B5EF4-FFF2-40B4-BE49-F238E27FC236}">
                <a16:creationId xmlns:a16="http://schemas.microsoft.com/office/drawing/2014/main" id="{4C4B0EB8-30C5-3FC5-9D6D-74CFE5299C13}"/>
              </a:ext>
            </a:extLst>
          </p:cNvPr>
          <p:cNvSpPr/>
          <p:nvPr/>
        </p:nvSpPr>
        <p:spPr>
          <a:xfrm rot="10800000">
            <a:off x="2903671" y="1121024"/>
            <a:ext cx="626946" cy="5306050"/>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Arrow: Down 71">
            <a:extLst>
              <a:ext uri="{FF2B5EF4-FFF2-40B4-BE49-F238E27FC236}">
                <a16:creationId xmlns:a16="http://schemas.microsoft.com/office/drawing/2014/main" id="{37F80DF9-455C-0471-368B-E7D5F5B23E06}"/>
              </a:ext>
            </a:extLst>
          </p:cNvPr>
          <p:cNvSpPr/>
          <p:nvPr/>
        </p:nvSpPr>
        <p:spPr>
          <a:xfrm>
            <a:off x="51364" y="1124007"/>
            <a:ext cx="624593" cy="5306050"/>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57C07FB-2AD4-A13D-E572-6B411A85B5AC}"/>
              </a:ext>
            </a:extLst>
          </p:cNvPr>
          <p:cNvSpPr/>
          <p:nvPr/>
        </p:nvSpPr>
        <p:spPr>
          <a:xfrm>
            <a:off x="-1" y="1"/>
            <a:ext cx="12192000" cy="554701"/>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D64FF1F-3B8B-D3AF-A419-73DE630C46DD}"/>
              </a:ext>
            </a:extLst>
          </p:cNvPr>
          <p:cNvSpPr txBox="1"/>
          <p:nvPr/>
        </p:nvSpPr>
        <p:spPr>
          <a:xfrm>
            <a:off x="32414" y="-26015"/>
            <a:ext cx="12192000" cy="584775"/>
          </a:xfrm>
          <a:prstGeom prst="rect">
            <a:avLst/>
          </a:prstGeom>
          <a:noFill/>
        </p:spPr>
        <p:txBody>
          <a:bodyPr wrap="square" rtlCol="0">
            <a:spAutoFit/>
          </a:bodyPr>
          <a:lstStyle/>
          <a:p>
            <a:r>
              <a:rPr lang="en-GB" sz="1600" b="1" dirty="0">
                <a:solidFill>
                  <a:schemeClr val="bg1"/>
                </a:solidFill>
                <a:latin typeface="Source Sans Pro" panose="020B0503030403020204" pitchFamily="34" charset="0"/>
                <a:ea typeface="Source Sans Pro" panose="020B0503030403020204" pitchFamily="34" charset="0"/>
              </a:rPr>
              <a:t>Spixworth Parish Council | Strategic Plan </a:t>
            </a:r>
          </a:p>
          <a:p>
            <a:r>
              <a:rPr lang="en-GB" sz="1600" i="1" dirty="0">
                <a:solidFill>
                  <a:schemeClr val="bg1"/>
                </a:solidFill>
                <a:latin typeface="Source Sans Pro" panose="020B0503030403020204" pitchFamily="34" charset="0"/>
                <a:ea typeface="Source Sans Pro" panose="020B0503030403020204" pitchFamily="34" charset="0"/>
              </a:rPr>
              <a:t>2. Strategy Structure 									</a:t>
            </a:r>
          </a:p>
        </p:txBody>
      </p:sp>
      <p:sp>
        <p:nvSpPr>
          <p:cNvPr id="3" name="Rectangle 2">
            <a:extLst>
              <a:ext uri="{FF2B5EF4-FFF2-40B4-BE49-F238E27FC236}">
                <a16:creationId xmlns:a16="http://schemas.microsoft.com/office/drawing/2014/main" id="{2B9D0F1E-ECC8-BFDA-CE08-DA3D906F31E8}"/>
              </a:ext>
            </a:extLst>
          </p:cNvPr>
          <p:cNvSpPr/>
          <p:nvPr/>
        </p:nvSpPr>
        <p:spPr>
          <a:xfrm>
            <a:off x="4994554" y="2403248"/>
            <a:ext cx="5250873" cy="880279"/>
          </a:xfrm>
          <a:prstGeom prst="rect">
            <a:avLst/>
          </a:prstGeom>
          <a:solidFill>
            <a:schemeClr val="bg2">
              <a:lumMod val="90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0000"/>
                </a:solidFill>
                <a:effectLst/>
                <a:latin typeface="Source Sans Pro" panose="020B0503030403020204" pitchFamily="34" charset="0"/>
                <a:ea typeface="Source Sans Pro" panose="020B0503030403020204" pitchFamily="34" charset="0"/>
              </a:rPr>
              <a:t>To develop a democratic and representative voice for the community; where our services are provided and managed to a good quality standard in an effective and responsible way, at an affordable cost</a:t>
            </a:r>
            <a:endParaRPr lang="en-GB" sz="1400" dirty="0">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DE6D1A48-BFDA-9EB8-27E0-472554F9C8A4}"/>
              </a:ext>
            </a:extLst>
          </p:cNvPr>
          <p:cNvSpPr txBox="1"/>
          <p:nvPr/>
        </p:nvSpPr>
        <p:spPr>
          <a:xfrm>
            <a:off x="705944" y="1153979"/>
            <a:ext cx="2198038" cy="954107"/>
          </a:xfrm>
          <a:prstGeom prst="rect">
            <a:avLst/>
          </a:prstGeom>
          <a:noFill/>
        </p:spPr>
        <p:txBody>
          <a:bodyPr wrap="square" rtlCol="0">
            <a:spAutoFit/>
          </a:bodyPr>
          <a:lstStyle/>
          <a:p>
            <a:pPr algn="ctr">
              <a:spcAft>
                <a:spcPts val="600"/>
              </a:spcAft>
            </a:pPr>
            <a:r>
              <a:rPr lang="en-GB" b="1" dirty="0">
                <a:latin typeface="Source Sans Pro" panose="020B0503030403020204" pitchFamily="34" charset="0"/>
                <a:ea typeface="Source Sans Pro" panose="020B0503030403020204" pitchFamily="34" charset="0"/>
              </a:rPr>
              <a:t>SNP Vision</a:t>
            </a:r>
          </a:p>
          <a:p>
            <a:pPr algn="ctr"/>
            <a:r>
              <a:rPr lang="en-GB" sz="1100" dirty="0">
                <a:latin typeface="Source Sans Pro" panose="020B0503030403020204" pitchFamily="34" charset="0"/>
                <a:ea typeface="Source Sans Pro" panose="020B0503030403020204" pitchFamily="34" charset="0"/>
              </a:rPr>
              <a:t>An inspirational </a:t>
            </a:r>
            <a:r>
              <a:rPr lang="en-GB" sz="1100" i="1" dirty="0">
                <a:latin typeface="Source Sans Pro" panose="020B0503030403020204" pitchFamily="34" charset="0"/>
                <a:ea typeface="Source Sans Pro" panose="020B0503030403020204" pitchFamily="34" charset="0"/>
              </a:rPr>
              <a:t>and</a:t>
            </a:r>
            <a:r>
              <a:rPr lang="en-GB" sz="1100" dirty="0">
                <a:latin typeface="Source Sans Pro" panose="020B0503030403020204" pitchFamily="34" charset="0"/>
                <a:ea typeface="Source Sans Pro" panose="020B0503030403020204" pitchFamily="34" charset="0"/>
              </a:rPr>
              <a:t> aspirational vision for the future state of the village </a:t>
            </a:r>
          </a:p>
        </p:txBody>
      </p:sp>
      <p:sp>
        <p:nvSpPr>
          <p:cNvPr id="20" name="Rectangle 19">
            <a:extLst>
              <a:ext uri="{FF2B5EF4-FFF2-40B4-BE49-F238E27FC236}">
                <a16:creationId xmlns:a16="http://schemas.microsoft.com/office/drawing/2014/main" id="{8E4527DF-B3F3-1049-9870-955AFD887203}"/>
              </a:ext>
            </a:extLst>
          </p:cNvPr>
          <p:cNvSpPr/>
          <p:nvPr/>
        </p:nvSpPr>
        <p:spPr>
          <a:xfrm>
            <a:off x="3837709" y="903858"/>
            <a:ext cx="7822693" cy="12214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effectLst/>
                <a:latin typeface="Source Sans Pro" panose="020B0503030403020204" pitchFamily="34" charset="0"/>
                <a:ea typeface="Source Sans Pro" panose="020B0503030403020204" pitchFamily="34" charset="0"/>
              </a:rPr>
              <a:t>“</a:t>
            </a:r>
            <a:r>
              <a:rPr lang="en-GB" sz="1400" dirty="0">
                <a:solidFill>
                  <a:srgbClr val="000000"/>
                </a:solidFill>
                <a:effectLst/>
                <a:latin typeface="Source Sans Pro" panose="020B0503030403020204" pitchFamily="34" charset="0"/>
                <a:ea typeface="Source Sans Pro" panose="020B0503030403020204" pitchFamily="34" charset="0"/>
              </a:rPr>
              <a:t>To allow Spixworth to </a:t>
            </a:r>
            <a:r>
              <a:rPr lang="en-GB" b="1" dirty="0">
                <a:solidFill>
                  <a:srgbClr val="002060"/>
                </a:solidFill>
                <a:effectLst/>
                <a:latin typeface="Source Sans Pro" panose="020B0503030403020204" pitchFamily="34" charset="0"/>
                <a:ea typeface="Source Sans Pro" panose="020B0503030403020204" pitchFamily="34" charset="0"/>
              </a:rPr>
              <a:t>evolve &amp; grow </a:t>
            </a:r>
            <a:r>
              <a:rPr lang="en-GB" sz="1400" dirty="0">
                <a:solidFill>
                  <a:srgbClr val="000000"/>
                </a:solidFill>
                <a:effectLst/>
                <a:latin typeface="Source Sans Pro" panose="020B0503030403020204" pitchFamily="34" charset="0"/>
                <a:ea typeface="Source Sans Pro" panose="020B0503030403020204" pitchFamily="34" charset="0"/>
              </a:rPr>
              <a:t>in a way that retains its </a:t>
            </a:r>
            <a:r>
              <a:rPr lang="en-GB" sz="1400" dirty="0">
                <a:solidFill>
                  <a:schemeClr val="tx1"/>
                </a:solidFill>
                <a:effectLst/>
                <a:latin typeface="Source Sans Pro" panose="020B0503030403020204" pitchFamily="34" charset="0"/>
                <a:ea typeface="Source Sans Pro" panose="020B0503030403020204" pitchFamily="34" charset="0"/>
              </a:rPr>
              <a:t>rural setting &amp; village character</a:t>
            </a:r>
            <a:r>
              <a:rPr lang="en-GB" sz="1400" dirty="0">
                <a:solidFill>
                  <a:srgbClr val="000000"/>
                </a:solidFill>
                <a:effectLst/>
                <a:latin typeface="Source Sans Pro" panose="020B0503030403020204" pitchFamily="34" charset="0"/>
                <a:ea typeface="Source Sans Pro" panose="020B0503030403020204" pitchFamily="34" charset="0"/>
              </a:rPr>
              <a:t>.</a:t>
            </a:r>
          </a:p>
          <a:p>
            <a:pPr algn="ctr"/>
            <a:r>
              <a:rPr lang="en-GB" b="1" dirty="0">
                <a:solidFill>
                  <a:srgbClr val="002060"/>
                </a:solidFill>
                <a:latin typeface="Source Sans Pro" panose="020B0503030403020204" pitchFamily="34" charset="0"/>
                <a:ea typeface="Source Sans Pro" panose="020B0503030403020204" pitchFamily="34" charset="0"/>
              </a:rPr>
              <a:t>Improving the quality of life </a:t>
            </a:r>
            <a:r>
              <a:rPr lang="en-GB" sz="1400" dirty="0">
                <a:solidFill>
                  <a:srgbClr val="000000"/>
                </a:solidFill>
                <a:latin typeface="Source Sans Pro" panose="020B0503030403020204" pitchFamily="34" charset="0"/>
                <a:ea typeface="Source Sans Pro" panose="020B0503030403020204" pitchFamily="34" charset="0"/>
              </a:rPr>
              <a:t>&amp; local facilities for all generations by </a:t>
            </a:r>
            <a:r>
              <a:rPr lang="en-GB" sz="1400" dirty="0">
                <a:solidFill>
                  <a:schemeClr val="tx1"/>
                </a:solidFill>
                <a:latin typeface="Source Sans Pro" panose="020B0503030403020204" pitchFamily="34" charset="0"/>
                <a:ea typeface="Source Sans Pro" panose="020B0503030403020204" pitchFamily="34" charset="0"/>
              </a:rPr>
              <a:t>respecting &amp; reflecting </a:t>
            </a:r>
            <a:r>
              <a:rPr lang="en-GB" sz="1400" dirty="0">
                <a:solidFill>
                  <a:srgbClr val="000000"/>
                </a:solidFill>
                <a:latin typeface="Source Sans Pro" panose="020B0503030403020204" pitchFamily="34" charset="0"/>
                <a:ea typeface="Source Sans Pro" panose="020B0503030403020204" pitchFamily="34" charset="0"/>
              </a:rPr>
              <a:t>the </a:t>
            </a:r>
            <a:r>
              <a:rPr lang="en-GB" b="1" dirty="0">
                <a:solidFill>
                  <a:srgbClr val="002060"/>
                </a:solidFill>
                <a:latin typeface="Source Sans Pro" panose="020B0503030403020204" pitchFamily="34" charset="0"/>
                <a:ea typeface="Source Sans Pro" panose="020B0503030403020204" pitchFamily="34" charset="0"/>
              </a:rPr>
              <a:t>needs of the local community</a:t>
            </a:r>
            <a:r>
              <a:rPr lang="en-GB" sz="2400" b="1" dirty="0">
                <a:solidFill>
                  <a:schemeClr val="tx1"/>
                </a:solidFill>
                <a:latin typeface="Source Sans Pro" panose="020B0503030403020204" pitchFamily="34" charset="0"/>
                <a:ea typeface="Source Sans Pro" panose="020B0503030403020204" pitchFamily="34" charset="0"/>
              </a:rPr>
              <a:t>”</a:t>
            </a:r>
            <a:endParaRPr lang="en-GB" sz="1400" b="1" dirty="0">
              <a:solidFill>
                <a:schemeClr val="tx1"/>
              </a:solidFill>
              <a:latin typeface="Source Sans Pro" panose="020B0503030403020204" pitchFamily="34" charset="0"/>
              <a:ea typeface="Source Sans Pro" panose="020B0503030403020204" pitchFamily="34" charset="0"/>
            </a:endParaRPr>
          </a:p>
        </p:txBody>
      </p:sp>
      <p:sp>
        <p:nvSpPr>
          <p:cNvPr id="23" name="TextBox 22">
            <a:extLst>
              <a:ext uri="{FF2B5EF4-FFF2-40B4-BE49-F238E27FC236}">
                <a16:creationId xmlns:a16="http://schemas.microsoft.com/office/drawing/2014/main" id="{365C0F6A-736D-1ABE-6EDB-5724AD5673BF}"/>
              </a:ext>
            </a:extLst>
          </p:cNvPr>
          <p:cNvSpPr txBox="1"/>
          <p:nvPr/>
        </p:nvSpPr>
        <p:spPr>
          <a:xfrm>
            <a:off x="705944" y="2294564"/>
            <a:ext cx="2242922" cy="954107"/>
          </a:xfrm>
          <a:prstGeom prst="rect">
            <a:avLst/>
          </a:prstGeom>
          <a:noFill/>
        </p:spPr>
        <p:txBody>
          <a:bodyPr wrap="square" rtlCol="0">
            <a:spAutoFit/>
          </a:bodyPr>
          <a:lstStyle/>
          <a:p>
            <a:pPr algn="ctr">
              <a:spcAft>
                <a:spcPts val="600"/>
              </a:spcAft>
            </a:pPr>
            <a:r>
              <a:rPr lang="en-GB" b="1" dirty="0">
                <a:latin typeface="Source Sans Pro" panose="020B0503030403020204" pitchFamily="34" charset="0"/>
                <a:ea typeface="Source Sans Pro" panose="020B0503030403020204" pitchFamily="34" charset="0"/>
              </a:rPr>
              <a:t>Mission Statement</a:t>
            </a:r>
            <a:endParaRPr lang="en-GB" sz="1100" dirty="0">
              <a:latin typeface="Source Sans Pro" panose="020B0503030403020204" pitchFamily="34" charset="0"/>
              <a:ea typeface="Source Sans Pro" panose="020B0503030403020204" pitchFamily="34" charset="0"/>
            </a:endParaRPr>
          </a:p>
          <a:p>
            <a:pPr algn="ctr">
              <a:spcAft>
                <a:spcPts val="600"/>
              </a:spcAft>
            </a:pPr>
            <a:r>
              <a:rPr lang="en-GB" sz="1100" dirty="0">
                <a:latin typeface="Source Sans Pro" panose="020B0503030403020204" pitchFamily="34" charset="0"/>
                <a:ea typeface="Source Sans Pro" panose="020B0503030403020204" pitchFamily="34" charset="0"/>
              </a:rPr>
              <a:t>Who the Parish Council is, who it serves, what it’s objectives are and how it will achieve those objectives </a:t>
            </a:r>
          </a:p>
        </p:txBody>
      </p:sp>
      <p:sp>
        <p:nvSpPr>
          <p:cNvPr id="7" name="TextBox 6">
            <a:extLst>
              <a:ext uri="{FF2B5EF4-FFF2-40B4-BE49-F238E27FC236}">
                <a16:creationId xmlns:a16="http://schemas.microsoft.com/office/drawing/2014/main" id="{B2941CF8-4065-2156-B37F-961F071BEB39}"/>
              </a:ext>
            </a:extLst>
          </p:cNvPr>
          <p:cNvSpPr txBox="1"/>
          <p:nvPr/>
        </p:nvSpPr>
        <p:spPr>
          <a:xfrm>
            <a:off x="3936197" y="3805509"/>
            <a:ext cx="1168992" cy="400110"/>
          </a:xfrm>
          <a:prstGeom prst="rect">
            <a:avLst/>
          </a:prstGeom>
          <a:solidFill>
            <a:srgbClr val="C00000"/>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Infrastructure &amp; Transport </a:t>
            </a:r>
          </a:p>
        </p:txBody>
      </p:sp>
      <p:sp>
        <p:nvSpPr>
          <p:cNvPr id="31" name="TextBox 30">
            <a:extLst>
              <a:ext uri="{FF2B5EF4-FFF2-40B4-BE49-F238E27FC236}">
                <a16:creationId xmlns:a16="http://schemas.microsoft.com/office/drawing/2014/main" id="{36F2922E-9DF1-5D32-6BB6-4A47780FDECC}"/>
              </a:ext>
            </a:extLst>
          </p:cNvPr>
          <p:cNvSpPr txBox="1"/>
          <p:nvPr/>
        </p:nvSpPr>
        <p:spPr>
          <a:xfrm>
            <a:off x="724103" y="3444494"/>
            <a:ext cx="2179880" cy="954107"/>
          </a:xfrm>
          <a:prstGeom prst="rect">
            <a:avLst/>
          </a:prstGeom>
          <a:noFill/>
        </p:spPr>
        <p:txBody>
          <a:bodyPr wrap="square" rtlCol="0">
            <a:spAutoFit/>
          </a:bodyPr>
          <a:lstStyle/>
          <a:p>
            <a:pPr algn="ctr">
              <a:spcAft>
                <a:spcPts val="600"/>
              </a:spcAft>
            </a:pPr>
            <a:r>
              <a:rPr lang="en-GB" b="1" dirty="0">
                <a:latin typeface="Source Sans Pro" panose="020B0503030403020204" pitchFamily="34" charset="0"/>
                <a:ea typeface="Source Sans Pro" panose="020B0503030403020204" pitchFamily="34" charset="0"/>
              </a:rPr>
              <a:t>Strategic Themes</a:t>
            </a:r>
            <a:endParaRPr lang="en-GB" dirty="0">
              <a:latin typeface="Source Sans Pro" panose="020B0503030403020204" pitchFamily="34" charset="0"/>
              <a:ea typeface="Source Sans Pro" panose="020B0503030403020204" pitchFamily="34" charset="0"/>
            </a:endParaRPr>
          </a:p>
          <a:p>
            <a:pPr algn="ctr"/>
            <a:r>
              <a:rPr lang="en-GB" sz="1100" dirty="0">
                <a:latin typeface="Source Sans Pro" panose="020B0503030403020204" pitchFamily="34" charset="0"/>
                <a:ea typeface="Source Sans Pro" panose="020B0503030403020204" pitchFamily="34" charset="0"/>
              </a:rPr>
              <a:t>Key areas SPC must deliver improvements in to achieve our vision and fulfil our mission</a:t>
            </a:r>
          </a:p>
        </p:txBody>
      </p:sp>
      <p:sp>
        <p:nvSpPr>
          <p:cNvPr id="43" name="TextBox 42">
            <a:extLst>
              <a:ext uri="{FF2B5EF4-FFF2-40B4-BE49-F238E27FC236}">
                <a16:creationId xmlns:a16="http://schemas.microsoft.com/office/drawing/2014/main" id="{DFD9ED04-36BC-AC3B-99D1-A0790F8543FB}"/>
              </a:ext>
            </a:extLst>
          </p:cNvPr>
          <p:cNvSpPr txBox="1"/>
          <p:nvPr/>
        </p:nvSpPr>
        <p:spPr>
          <a:xfrm>
            <a:off x="637312" y="4522995"/>
            <a:ext cx="2332741" cy="877163"/>
          </a:xfrm>
          <a:prstGeom prst="rect">
            <a:avLst/>
          </a:prstGeom>
          <a:noFill/>
        </p:spPr>
        <p:txBody>
          <a:bodyPr wrap="square" rtlCol="0">
            <a:spAutoFit/>
          </a:bodyPr>
          <a:lstStyle/>
          <a:p>
            <a:pPr algn="ctr">
              <a:spcBef>
                <a:spcPts val="600"/>
              </a:spcBef>
            </a:pPr>
            <a:r>
              <a:rPr lang="en-GB" b="1" dirty="0">
                <a:latin typeface="Source Sans Pro" panose="020B0503030403020204" pitchFamily="34" charset="0"/>
                <a:ea typeface="Source Sans Pro" panose="020B0503030403020204" pitchFamily="34" charset="0"/>
              </a:rPr>
              <a:t>Strategic Objectives </a:t>
            </a:r>
          </a:p>
          <a:p>
            <a:pPr algn="ctr"/>
            <a:r>
              <a:rPr lang="en-GB" sz="1100" dirty="0">
                <a:latin typeface="Source Sans Pro" panose="020B0503030403020204" pitchFamily="34" charset="0"/>
                <a:ea typeface="Source Sans Pro" panose="020B0503030403020204" pitchFamily="34" charset="0"/>
              </a:rPr>
              <a:t>Critically important goals the council must achieve</a:t>
            </a:r>
            <a:br>
              <a:rPr lang="en-GB" sz="1100" dirty="0">
                <a:latin typeface="Source Sans Pro" panose="020B0503030403020204" pitchFamily="34" charset="0"/>
                <a:ea typeface="Source Sans Pro" panose="020B0503030403020204" pitchFamily="34" charset="0"/>
              </a:rPr>
            </a:br>
            <a:r>
              <a:rPr lang="en-GB" sz="1100" dirty="0">
                <a:latin typeface="Source Sans Pro" panose="020B0503030403020204" pitchFamily="34" charset="0"/>
                <a:ea typeface="Source Sans Pro" panose="020B0503030403020204" pitchFamily="34" charset="0"/>
              </a:rPr>
              <a:t>over the plan period </a:t>
            </a:r>
            <a:endParaRPr lang="en-GB" dirty="0">
              <a:latin typeface="Source Sans Pro" panose="020B0503030403020204" pitchFamily="34" charset="0"/>
              <a:ea typeface="Source Sans Pro" panose="020B0503030403020204" pitchFamily="34" charset="0"/>
            </a:endParaRPr>
          </a:p>
        </p:txBody>
      </p:sp>
      <p:sp>
        <p:nvSpPr>
          <p:cNvPr id="44" name="TextBox 43">
            <a:extLst>
              <a:ext uri="{FF2B5EF4-FFF2-40B4-BE49-F238E27FC236}">
                <a16:creationId xmlns:a16="http://schemas.microsoft.com/office/drawing/2014/main" id="{AA723F0A-F981-7A71-B3B8-EDB2507C7C62}"/>
              </a:ext>
            </a:extLst>
          </p:cNvPr>
          <p:cNvSpPr txBox="1"/>
          <p:nvPr/>
        </p:nvSpPr>
        <p:spPr>
          <a:xfrm>
            <a:off x="588124" y="5548191"/>
            <a:ext cx="2433680" cy="707886"/>
          </a:xfrm>
          <a:prstGeom prst="rect">
            <a:avLst/>
          </a:prstGeom>
          <a:noFill/>
        </p:spPr>
        <p:txBody>
          <a:bodyPr wrap="none" rtlCol="0">
            <a:spAutoFit/>
          </a:bodyPr>
          <a:lstStyle/>
          <a:p>
            <a:pPr algn="ctr">
              <a:spcBef>
                <a:spcPts val="600"/>
              </a:spcBef>
            </a:pPr>
            <a:r>
              <a:rPr lang="en-GB" b="1" dirty="0">
                <a:latin typeface="Source Sans Pro" panose="020B0503030403020204" pitchFamily="34" charset="0"/>
                <a:ea typeface="Source Sans Pro" panose="020B0503030403020204" pitchFamily="34" charset="0"/>
              </a:rPr>
              <a:t>Strategic Initiatives</a:t>
            </a:r>
          </a:p>
          <a:p>
            <a:pPr algn="ctr"/>
            <a:r>
              <a:rPr lang="en-GB" sz="1100" dirty="0">
                <a:latin typeface="Source Sans Pro" panose="020B0503030403020204" pitchFamily="34" charset="0"/>
                <a:ea typeface="Source Sans Pro" panose="020B0503030403020204" pitchFamily="34" charset="0"/>
              </a:rPr>
              <a:t>The things the council must deliver to </a:t>
            </a:r>
            <a:br>
              <a:rPr lang="en-GB" sz="1100" dirty="0">
                <a:latin typeface="Source Sans Pro" panose="020B0503030403020204" pitchFamily="34" charset="0"/>
                <a:ea typeface="Source Sans Pro" panose="020B0503030403020204" pitchFamily="34" charset="0"/>
              </a:rPr>
            </a:br>
            <a:r>
              <a:rPr lang="en-GB" sz="1100" dirty="0">
                <a:latin typeface="Source Sans Pro" panose="020B0503030403020204" pitchFamily="34" charset="0"/>
                <a:ea typeface="Source Sans Pro" panose="020B0503030403020204" pitchFamily="34" charset="0"/>
              </a:rPr>
              <a:t>achieve the strategic goals </a:t>
            </a:r>
          </a:p>
        </p:txBody>
      </p:sp>
      <p:sp>
        <p:nvSpPr>
          <p:cNvPr id="45" name="TextBox 44">
            <a:extLst>
              <a:ext uri="{FF2B5EF4-FFF2-40B4-BE49-F238E27FC236}">
                <a16:creationId xmlns:a16="http://schemas.microsoft.com/office/drawing/2014/main" id="{C2101F13-82B0-3814-A09F-095608C6A8F8}"/>
              </a:ext>
            </a:extLst>
          </p:cNvPr>
          <p:cNvSpPr txBox="1"/>
          <p:nvPr/>
        </p:nvSpPr>
        <p:spPr>
          <a:xfrm>
            <a:off x="4124862" y="4848098"/>
            <a:ext cx="771986" cy="246221"/>
          </a:xfrm>
          <a:prstGeom prst="rect">
            <a:avLst/>
          </a:prstGeom>
          <a:solidFill>
            <a:schemeClr val="accent2">
              <a:lumMod val="60000"/>
              <a:lumOff val="4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70" name="Straight Connector 69">
            <a:extLst>
              <a:ext uri="{FF2B5EF4-FFF2-40B4-BE49-F238E27FC236}">
                <a16:creationId xmlns:a16="http://schemas.microsoft.com/office/drawing/2014/main" id="{D4A04D90-8AAD-93D1-75C5-AC67D5550595}"/>
              </a:ext>
            </a:extLst>
          </p:cNvPr>
          <p:cNvCxnSpPr>
            <a:cxnSpLocks/>
          </p:cNvCxnSpPr>
          <p:nvPr/>
        </p:nvCxnSpPr>
        <p:spPr>
          <a:xfrm>
            <a:off x="180106" y="4453723"/>
            <a:ext cx="11671692"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FC9E3C8-60AF-9A64-D7C0-E29329C30D3A}"/>
              </a:ext>
            </a:extLst>
          </p:cNvPr>
          <p:cNvCxnSpPr>
            <a:cxnSpLocks/>
          </p:cNvCxnSpPr>
          <p:nvPr/>
        </p:nvCxnSpPr>
        <p:spPr>
          <a:xfrm>
            <a:off x="180106" y="5548229"/>
            <a:ext cx="11671692"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757BAE1-7F44-F211-FC65-ABC75B6605C0}"/>
              </a:ext>
            </a:extLst>
          </p:cNvPr>
          <p:cNvCxnSpPr>
            <a:cxnSpLocks/>
          </p:cNvCxnSpPr>
          <p:nvPr/>
        </p:nvCxnSpPr>
        <p:spPr>
          <a:xfrm flipH="1">
            <a:off x="4184073" y="5597244"/>
            <a:ext cx="70710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03EBEB3-8423-F8DA-6CC2-0F6DC23B5EEA}"/>
              </a:ext>
            </a:extLst>
          </p:cNvPr>
          <p:cNvCxnSpPr/>
          <p:nvPr/>
        </p:nvCxnSpPr>
        <p:spPr>
          <a:xfrm>
            <a:off x="4891177" y="5597244"/>
            <a:ext cx="0" cy="3699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2076634-95DF-EF27-C731-A719EA302311}"/>
              </a:ext>
            </a:extLst>
          </p:cNvPr>
          <p:cNvCxnSpPr/>
          <p:nvPr/>
        </p:nvCxnSpPr>
        <p:spPr>
          <a:xfrm>
            <a:off x="4184073" y="5597244"/>
            <a:ext cx="0" cy="3699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A6F494D-4223-99F3-EDEF-AFE32731CA10}"/>
              </a:ext>
            </a:extLst>
          </p:cNvPr>
          <p:cNvSpPr txBox="1"/>
          <p:nvPr/>
        </p:nvSpPr>
        <p:spPr>
          <a:xfrm>
            <a:off x="4026172" y="5902254"/>
            <a:ext cx="270576" cy="246221"/>
          </a:xfrm>
          <a:prstGeom prst="rect">
            <a:avLst/>
          </a:prstGeom>
          <a:solidFill>
            <a:schemeClr val="accent2">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52" name="TextBox 51">
            <a:extLst>
              <a:ext uri="{FF2B5EF4-FFF2-40B4-BE49-F238E27FC236}">
                <a16:creationId xmlns:a16="http://schemas.microsoft.com/office/drawing/2014/main" id="{D5EC7755-15F7-BC95-38A6-91E2CA2F35B1}"/>
              </a:ext>
            </a:extLst>
          </p:cNvPr>
          <p:cNvSpPr txBox="1"/>
          <p:nvPr/>
        </p:nvSpPr>
        <p:spPr>
          <a:xfrm>
            <a:off x="4387712" y="5902254"/>
            <a:ext cx="270576" cy="246221"/>
          </a:xfrm>
          <a:prstGeom prst="rect">
            <a:avLst/>
          </a:prstGeom>
          <a:solidFill>
            <a:schemeClr val="accent2">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53" name="TextBox 52">
            <a:extLst>
              <a:ext uri="{FF2B5EF4-FFF2-40B4-BE49-F238E27FC236}">
                <a16:creationId xmlns:a16="http://schemas.microsoft.com/office/drawing/2014/main" id="{E0687193-F2F0-1DD6-D02A-A5C76AC3DB7E}"/>
              </a:ext>
            </a:extLst>
          </p:cNvPr>
          <p:cNvSpPr txBox="1"/>
          <p:nvPr/>
        </p:nvSpPr>
        <p:spPr>
          <a:xfrm>
            <a:off x="4755889" y="5902254"/>
            <a:ext cx="270576" cy="246221"/>
          </a:xfrm>
          <a:prstGeom prst="rect">
            <a:avLst/>
          </a:prstGeom>
          <a:solidFill>
            <a:schemeClr val="accent2">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103" name="Straight Connector 102">
            <a:extLst>
              <a:ext uri="{FF2B5EF4-FFF2-40B4-BE49-F238E27FC236}">
                <a16:creationId xmlns:a16="http://schemas.microsoft.com/office/drawing/2014/main" id="{532B9BCE-4C92-9B6D-79DE-3460B6BA1BE7}"/>
              </a:ext>
            </a:extLst>
          </p:cNvPr>
          <p:cNvCxnSpPr/>
          <p:nvPr/>
        </p:nvCxnSpPr>
        <p:spPr>
          <a:xfrm>
            <a:off x="5827041" y="4941787"/>
            <a:ext cx="0" cy="95946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CE958E3-EB85-C11E-A2CB-9289DE8D29E2}"/>
              </a:ext>
            </a:extLst>
          </p:cNvPr>
          <p:cNvCxnSpPr/>
          <p:nvPr/>
        </p:nvCxnSpPr>
        <p:spPr>
          <a:xfrm>
            <a:off x="5827041" y="4093702"/>
            <a:ext cx="0" cy="79294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9445AE3A-8391-6E4F-E0C9-3D94CBEC61DC}"/>
              </a:ext>
            </a:extLst>
          </p:cNvPr>
          <p:cNvSpPr txBox="1"/>
          <p:nvPr/>
        </p:nvSpPr>
        <p:spPr>
          <a:xfrm>
            <a:off x="5252383" y="3805509"/>
            <a:ext cx="1168992" cy="400110"/>
          </a:xfrm>
          <a:prstGeom prst="rect">
            <a:avLst/>
          </a:prstGeom>
          <a:solidFill>
            <a:srgbClr val="0D8513"/>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Environment &amp; Landscape </a:t>
            </a:r>
          </a:p>
        </p:txBody>
      </p:sp>
      <p:sp>
        <p:nvSpPr>
          <p:cNvPr id="106" name="TextBox 105">
            <a:extLst>
              <a:ext uri="{FF2B5EF4-FFF2-40B4-BE49-F238E27FC236}">
                <a16:creationId xmlns:a16="http://schemas.microsoft.com/office/drawing/2014/main" id="{17346237-C72A-5856-ECBC-A0A5C1C621A0}"/>
              </a:ext>
            </a:extLst>
          </p:cNvPr>
          <p:cNvSpPr txBox="1"/>
          <p:nvPr/>
        </p:nvSpPr>
        <p:spPr>
          <a:xfrm>
            <a:off x="5441048" y="4848098"/>
            <a:ext cx="771986" cy="246221"/>
          </a:xfrm>
          <a:prstGeom prst="rect">
            <a:avLst/>
          </a:prstGeom>
          <a:solidFill>
            <a:srgbClr val="92D050"/>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107" name="Straight Connector 106">
            <a:extLst>
              <a:ext uri="{FF2B5EF4-FFF2-40B4-BE49-F238E27FC236}">
                <a16:creationId xmlns:a16="http://schemas.microsoft.com/office/drawing/2014/main" id="{7844F90F-C75A-A53A-04A7-98EA4F40D0F0}"/>
              </a:ext>
            </a:extLst>
          </p:cNvPr>
          <p:cNvCxnSpPr>
            <a:cxnSpLocks/>
          </p:cNvCxnSpPr>
          <p:nvPr/>
        </p:nvCxnSpPr>
        <p:spPr>
          <a:xfrm flipH="1">
            <a:off x="5500259" y="5597244"/>
            <a:ext cx="707104"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59BBB2F-6FB1-F7CB-18E8-3471C1A79E56}"/>
              </a:ext>
            </a:extLst>
          </p:cNvPr>
          <p:cNvCxnSpPr/>
          <p:nvPr/>
        </p:nvCxnSpPr>
        <p:spPr>
          <a:xfrm>
            <a:off x="6207363" y="5597244"/>
            <a:ext cx="0" cy="36991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1071978-9CA2-8E49-BDF7-717C27B70D85}"/>
              </a:ext>
            </a:extLst>
          </p:cNvPr>
          <p:cNvCxnSpPr/>
          <p:nvPr/>
        </p:nvCxnSpPr>
        <p:spPr>
          <a:xfrm>
            <a:off x="5500259" y="5597244"/>
            <a:ext cx="0" cy="36991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9BD35188-676F-6A21-5F5D-EA4341D88685}"/>
              </a:ext>
            </a:extLst>
          </p:cNvPr>
          <p:cNvSpPr txBox="1"/>
          <p:nvPr/>
        </p:nvSpPr>
        <p:spPr>
          <a:xfrm>
            <a:off x="5342358" y="5902254"/>
            <a:ext cx="270576" cy="246221"/>
          </a:xfrm>
          <a:prstGeom prst="rect">
            <a:avLst/>
          </a:prstGeom>
          <a:solidFill>
            <a:schemeClr val="accent6">
              <a:lumMod val="60000"/>
              <a:lumOff val="4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11" name="TextBox 110">
            <a:extLst>
              <a:ext uri="{FF2B5EF4-FFF2-40B4-BE49-F238E27FC236}">
                <a16:creationId xmlns:a16="http://schemas.microsoft.com/office/drawing/2014/main" id="{05CEB087-A679-3907-936D-E362FF3C2341}"/>
              </a:ext>
            </a:extLst>
          </p:cNvPr>
          <p:cNvSpPr txBox="1"/>
          <p:nvPr/>
        </p:nvSpPr>
        <p:spPr>
          <a:xfrm>
            <a:off x="5703898" y="5902254"/>
            <a:ext cx="270576" cy="246221"/>
          </a:xfrm>
          <a:prstGeom prst="rect">
            <a:avLst/>
          </a:prstGeom>
          <a:solidFill>
            <a:schemeClr val="accent6">
              <a:lumMod val="60000"/>
              <a:lumOff val="4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12" name="TextBox 111">
            <a:extLst>
              <a:ext uri="{FF2B5EF4-FFF2-40B4-BE49-F238E27FC236}">
                <a16:creationId xmlns:a16="http://schemas.microsoft.com/office/drawing/2014/main" id="{D7289C02-9184-A225-7DDF-27BC614A4050}"/>
              </a:ext>
            </a:extLst>
          </p:cNvPr>
          <p:cNvSpPr txBox="1"/>
          <p:nvPr/>
        </p:nvSpPr>
        <p:spPr>
          <a:xfrm>
            <a:off x="6072075" y="5902254"/>
            <a:ext cx="270576" cy="246221"/>
          </a:xfrm>
          <a:prstGeom prst="rect">
            <a:avLst/>
          </a:prstGeom>
          <a:solidFill>
            <a:schemeClr val="accent6">
              <a:lumMod val="60000"/>
              <a:lumOff val="4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113" name="Straight Connector 112">
            <a:extLst>
              <a:ext uri="{FF2B5EF4-FFF2-40B4-BE49-F238E27FC236}">
                <a16:creationId xmlns:a16="http://schemas.microsoft.com/office/drawing/2014/main" id="{87CD649E-6527-2B7D-280C-0F2D5712A59A}"/>
              </a:ext>
            </a:extLst>
          </p:cNvPr>
          <p:cNvCxnSpPr/>
          <p:nvPr/>
        </p:nvCxnSpPr>
        <p:spPr>
          <a:xfrm>
            <a:off x="7169554" y="5601175"/>
            <a:ext cx="0" cy="30571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67D2939-3A47-AA6D-AE33-D38A8AF871F8}"/>
              </a:ext>
            </a:extLst>
          </p:cNvPr>
          <p:cNvCxnSpPr>
            <a:cxnSpLocks/>
          </p:cNvCxnSpPr>
          <p:nvPr/>
        </p:nvCxnSpPr>
        <p:spPr>
          <a:xfrm>
            <a:off x="7155699" y="4093702"/>
            <a:ext cx="0" cy="75439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B5AB2648-E215-CA9E-439E-5EBEF5A6D9DF}"/>
              </a:ext>
            </a:extLst>
          </p:cNvPr>
          <p:cNvSpPr txBox="1"/>
          <p:nvPr/>
        </p:nvSpPr>
        <p:spPr>
          <a:xfrm>
            <a:off x="6581041" y="3805509"/>
            <a:ext cx="1168992" cy="400110"/>
          </a:xfrm>
          <a:prstGeom prst="rect">
            <a:avLst/>
          </a:prstGeom>
          <a:solidFill>
            <a:srgbClr val="7030A0"/>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Community &amp; Facilities </a:t>
            </a:r>
          </a:p>
        </p:txBody>
      </p:sp>
      <p:cxnSp>
        <p:nvCxnSpPr>
          <p:cNvPr id="117" name="Straight Connector 116">
            <a:extLst>
              <a:ext uri="{FF2B5EF4-FFF2-40B4-BE49-F238E27FC236}">
                <a16:creationId xmlns:a16="http://schemas.microsoft.com/office/drawing/2014/main" id="{E166004B-EB42-72A2-139F-FEE93320DC0E}"/>
              </a:ext>
            </a:extLst>
          </p:cNvPr>
          <p:cNvCxnSpPr>
            <a:cxnSpLocks/>
          </p:cNvCxnSpPr>
          <p:nvPr/>
        </p:nvCxnSpPr>
        <p:spPr>
          <a:xfrm flipH="1">
            <a:off x="6828917" y="5597244"/>
            <a:ext cx="707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9CEA5C4-E11F-CBFC-1467-1FD66ACE834B}"/>
              </a:ext>
            </a:extLst>
          </p:cNvPr>
          <p:cNvCxnSpPr/>
          <p:nvPr/>
        </p:nvCxnSpPr>
        <p:spPr>
          <a:xfrm>
            <a:off x="7536021" y="5597244"/>
            <a:ext cx="0" cy="36991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3814DE7-D847-6F35-6D67-2BCA3C4427C6}"/>
              </a:ext>
            </a:extLst>
          </p:cNvPr>
          <p:cNvCxnSpPr/>
          <p:nvPr/>
        </p:nvCxnSpPr>
        <p:spPr>
          <a:xfrm>
            <a:off x="6828917" y="5597244"/>
            <a:ext cx="0" cy="36991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1B7D327D-CD19-4A47-3A20-77D8F3CAF7BB}"/>
              </a:ext>
            </a:extLst>
          </p:cNvPr>
          <p:cNvSpPr txBox="1"/>
          <p:nvPr/>
        </p:nvSpPr>
        <p:spPr>
          <a:xfrm>
            <a:off x="6671016" y="5902254"/>
            <a:ext cx="270576" cy="246221"/>
          </a:xfrm>
          <a:prstGeom prst="rect">
            <a:avLst/>
          </a:prstGeom>
          <a:solidFill>
            <a:schemeClr val="bg2">
              <a:lumMod val="9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21" name="TextBox 120">
            <a:extLst>
              <a:ext uri="{FF2B5EF4-FFF2-40B4-BE49-F238E27FC236}">
                <a16:creationId xmlns:a16="http://schemas.microsoft.com/office/drawing/2014/main" id="{785EF2E1-145C-E392-10F0-D7B61CC2FF1F}"/>
              </a:ext>
            </a:extLst>
          </p:cNvPr>
          <p:cNvSpPr txBox="1"/>
          <p:nvPr/>
        </p:nvSpPr>
        <p:spPr>
          <a:xfrm>
            <a:off x="7032556" y="5902254"/>
            <a:ext cx="270576" cy="246221"/>
          </a:xfrm>
          <a:prstGeom prst="rect">
            <a:avLst/>
          </a:prstGeom>
          <a:solidFill>
            <a:schemeClr val="bg2">
              <a:lumMod val="9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22" name="TextBox 121">
            <a:extLst>
              <a:ext uri="{FF2B5EF4-FFF2-40B4-BE49-F238E27FC236}">
                <a16:creationId xmlns:a16="http://schemas.microsoft.com/office/drawing/2014/main" id="{7863E96C-EEEF-D396-9DB2-06C087C3A219}"/>
              </a:ext>
            </a:extLst>
          </p:cNvPr>
          <p:cNvSpPr txBox="1"/>
          <p:nvPr/>
        </p:nvSpPr>
        <p:spPr>
          <a:xfrm>
            <a:off x="7400733" y="5902254"/>
            <a:ext cx="270576" cy="246221"/>
          </a:xfrm>
          <a:prstGeom prst="rect">
            <a:avLst/>
          </a:prstGeom>
          <a:solidFill>
            <a:schemeClr val="bg2">
              <a:lumMod val="9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123" name="Straight Connector 122">
            <a:extLst>
              <a:ext uri="{FF2B5EF4-FFF2-40B4-BE49-F238E27FC236}">
                <a16:creationId xmlns:a16="http://schemas.microsoft.com/office/drawing/2014/main" id="{05511CBD-D599-BF88-7A0C-A05B28FA4FEE}"/>
              </a:ext>
            </a:extLst>
          </p:cNvPr>
          <p:cNvCxnSpPr/>
          <p:nvPr/>
        </p:nvCxnSpPr>
        <p:spPr>
          <a:xfrm>
            <a:off x="8469912" y="4941787"/>
            <a:ext cx="0" cy="95946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A941CA6-7859-2B88-8242-3BB8D0C9D2EA}"/>
              </a:ext>
            </a:extLst>
          </p:cNvPr>
          <p:cNvCxnSpPr/>
          <p:nvPr/>
        </p:nvCxnSpPr>
        <p:spPr>
          <a:xfrm>
            <a:off x="8469912" y="4093702"/>
            <a:ext cx="0" cy="79294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20090D74-A3A9-8B89-6A97-2A0681B2A86F}"/>
              </a:ext>
            </a:extLst>
          </p:cNvPr>
          <p:cNvSpPr txBox="1"/>
          <p:nvPr/>
        </p:nvSpPr>
        <p:spPr>
          <a:xfrm>
            <a:off x="7895254" y="3805509"/>
            <a:ext cx="1168992" cy="400110"/>
          </a:xfrm>
          <a:prstGeom prst="rect">
            <a:avLst/>
          </a:prstGeom>
          <a:solidFill>
            <a:srgbClr val="0070C0"/>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Design &amp; Housing</a:t>
            </a:r>
          </a:p>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26" name="TextBox 125">
            <a:extLst>
              <a:ext uri="{FF2B5EF4-FFF2-40B4-BE49-F238E27FC236}">
                <a16:creationId xmlns:a16="http://schemas.microsoft.com/office/drawing/2014/main" id="{F563D8D3-9931-73B4-EECF-764B5BACCD3E}"/>
              </a:ext>
            </a:extLst>
          </p:cNvPr>
          <p:cNvSpPr txBox="1"/>
          <p:nvPr/>
        </p:nvSpPr>
        <p:spPr>
          <a:xfrm>
            <a:off x="8083919" y="4848098"/>
            <a:ext cx="771986" cy="246221"/>
          </a:xfrm>
          <a:prstGeom prst="rect">
            <a:avLst/>
          </a:prstGeom>
          <a:solidFill>
            <a:schemeClr val="accent1">
              <a:lumMod val="40000"/>
              <a:lumOff val="6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127" name="Straight Connector 126">
            <a:extLst>
              <a:ext uri="{FF2B5EF4-FFF2-40B4-BE49-F238E27FC236}">
                <a16:creationId xmlns:a16="http://schemas.microsoft.com/office/drawing/2014/main" id="{1D9E3A9E-645F-2734-512E-60A698F1EFB4}"/>
              </a:ext>
            </a:extLst>
          </p:cNvPr>
          <p:cNvCxnSpPr>
            <a:cxnSpLocks/>
          </p:cNvCxnSpPr>
          <p:nvPr/>
        </p:nvCxnSpPr>
        <p:spPr>
          <a:xfrm flipH="1">
            <a:off x="8143130" y="5597244"/>
            <a:ext cx="707104"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2C2AC50-E6CA-8118-A597-FAC28F56F882}"/>
              </a:ext>
            </a:extLst>
          </p:cNvPr>
          <p:cNvCxnSpPr/>
          <p:nvPr/>
        </p:nvCxnSpPr>
        <p:spPr>
          <a:xfrm>
            <a:off x="8850234" y="5597244"/>
            <a:ext cx="0" cy="36991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61CF8CE-824F-122B-33B5-5B031BAE44BC}"/>
              </a:ext>
            </a:extLst>
          </p:cNvPr>
          <p:cNvCxnSpPr/>
          <p:nvPr/>
        </p:nvCxnSpPr>
        <p:spPr>
          <a:xfrm>
            <a:off x="8143130" y="5597244"/>
            <a:ext cx="0" cy="36991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E623C23B-A7B7-3AE3-7841-73B9E07A1373}"/>
              </a:ext>
            </a:extLst>
          </p:cNvPr>
          <p:cNvSpPr txBox="1"/>
          <p:nvPr/>
        </p:nvSpPr>
        <p:spPr>
          <a:xfrm>
            <a:off x="7985229" y="5902254"/>
            <a:ext cx="270576" cy="246221"/>
          </a:xfrm>
          <a:prstGeom prst="rect">
            <a:avLst/>
          </a:prstGeom>
          <a:solidFill>
            <a:schemeClr val="accent1">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31" name="TextBox 130">
            <a:extLst>
              <a:ext uri="{FF2B5EF4-FFF2-40B4-BE49-F238E27FC236}">
                <a16:creationId xmlns:a16="http://schemas.microsoft.com/office/drawing/2014/main" id="{C4150B28-69EC-8FB3-FF89-DDACA50ABA8B}"/>
              </a:ext>
            </a:extLst>
          </p:cNvPr>
          <p:cNvSpPr txBox="1"/>
          <p:nvPr/>
        </p:nvSpPr>
        <p:spPr>
          <a:xfrm>
            <a:off x="8346769" y="5902254"/>
            <a:ext cx="270576" cy="246221"/>
          </a:xfrm>
          <a:prstGeom prst="rect">
            <a:avLst/>
          </a:prstGeom>
          <a:solidFill>
            <a:schemeClr val="accent1">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32" name="TextBox 131">
            <a:extLst>
              <a:ext uri="{FF2B5EF4-FFF2-40B4-BE49-F238E27FC236}">
                <a16:creationId xmlns:a16="http://schemas.microsoft.com/office/drawing/2014/main" id="{50D375F6-B4FF-B16D-C356-C7387BA37BC4}"/>
              </a:ext>
            </a:extLst>
          </p:cNvPr>
          <p:cNvSpPr txBox="1"/>
          <p:nvPr/>
        </p:nvSpPr>
        <p:spPr>
          <a:xfrm>
            <a:off x="8714946" y="5902254"/>
            <a:ext cx="270576" cy="246221"/>
          </a:xfrm>
          <a:prstGeom prst="rect">
            <a:avLst/>
          </a:prstGeom>
          <a:solidFill>
            <a:schemeClr val="accent1">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133" name="Straight Connector 132">
            <a:extLst>
              <a:ext uri="{FF2B5EF4-FFF2-40B4-BE49-F238E27FC236}">
                <a16:creationId xmlns:a16="http://schemas.microsoft.com/office/drawing/2014/main" id="{A1F19E9D-1037-2448-92C0-16BAE4AF214B}"/>
              </a:ext>
            </a:extLst>
          </p:cNvPr>
          <p:cNvCxnSpPr/>
          <p:nvPr/>
        </p:nvCxnSpPr>
        <p:spPr>
          <a:xfrm>
            <a:off x="9814747" y="4941787"/>
            <a:ext cx="0" cy="95946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1CB7358-71C8-1847-4EBF-346A13D0BB98}"/>
              </a:ext>
            </a:extLst>
          </p:cNvPr>
          <p:cNvCxnSpPr/>
          <p:nvPr/>
        </p:nvCxnSpPr>
        <p:spPr>
          <a:xfrm>
            <a:off x="9814747" y="4093702"/>
            <a:ext cx="0" cy="79294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A5D36CC3-FC3C-5A8B-1B84-C8D95004B95A}"/>
              </a:ext>
            </a:extLst>
          </p:cNvPr>
          <p:cNvSpPr txBox="1"/>
          <p:nvPr/>
        </p:nvSpPr>
        <p:spPr>
          <a:xfrm>
            <a:off x="9240089" y="3805509"/>
            <a:ext cx="1168992" cy="400110"/>
          </a:xfrm>
          <a:prstGeom prst="rect">
            <a:avLst/>
          </a:prstGeom>
          <a:solidFill>
            <a:schemeClr val="accent2"/>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Local Economy </a:t>
            </a:r>
          </a:p>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36" name="TextBox 135">
            <a:extLst>
              <a:ext uri="{FF2B5EF4-FFF2-40B4-BE49-F238E27FC236}">
                <a16:creationId xmlns:a16="http://schemas.microsoft.com/office/drawing/2014/main" id="{1FD5203A-1835-FD21-6F33-B4133FF1DBB7}"/>
              </a:ext>
            </a:extLst>
          </p:cNvPr>
          <p:cNvSpPr txBox="1"/>
          <p:nvPr/>
        </p:nvSpPr>
        <p:spPr>
          <a:xfrm>
            <a:off x="9428754" y="4848098"/>
            <a:ext cx="771986" cy="246221"/>
          </a:xfrm>
          <a:prstGeom prst="rect">
            <a:avLst/>
          </a:prstGeom>
          <a:solidFill>
            <a:schemeClr val="accent2">
              <a:lumMod val="40000"/>
              <a:lumOff val="6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137" name="Straight Connector 136">
            <a:extLst>
              <a:ext uri="{FF2B5EF4-FFF2-40B4-BE49-F238E27FC236}">
                <a16:creationId xmlns:a16="http://schemas.microsoft.com/office/drawing/2014/main" id="{AA7A1198-34BB-E167-666F-65C238954D46}"/>
              </a:ext>
            </a:extLst>
          </p:cNvPr>
          <p:cNvCxnSpPr>
            <a:cxnSpLocks/>
          </p:cNvCxnSpPr>
          <p:nvPr/>
        </p:nvCxnSpPr>
        <p:spPr>
          <a:xfrm flipH="1">
            <a:off x="9487965" y="5597244"/>
            <a:ext cx="707104"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3B9233A-4867-8862-6598-B4E67E088DB1}"/>
              </a:ext>
            </a:extLst>
          </p:cNvPr>
          <p:cNvCxnSpPr/>
          <p:nvPr/>
        </p:nvCxnSpPr>
        <p:spPr>
          <a:xfrm>
            <a:off x="10195069" y="5597244"/>
            <a:ext cx="0" cy="36991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7646A19-7F99-016E-0504-B4B60093A7BF}"/>
              </a:ext>
            </a:extLst>
          </p:cNvPr>
          <p:cNvCxnSpPr/>
          <p:nvPr/>
        </p:nvCxnSpPr>
        <p:spPr>
          <a:xfrm>
            <a:off x="9487965" y="5597244"/>
            <a:ext cx="0" cy="36991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B48B6B6E-5EB1-E466-4DB3-08C6BC1DDF0A}"/>
              </a:ext>
            </a:extLst>
          </p:cNvPr>
          <p:cNvSpPr txBox="1"/>
          <p:nvPr/>
        </p:nvSpPr>
        <p:spPr>
          <a:xfrm>
            <a:off x="9330064" y="5902254"/>
            <a:ext cx="270576" cy="246221"/>
          </a:xfrm>
          <a:prstGeom prst="rect">
            <a:avLst/>
          </a:prstGeom>
          <a:solidFill>
            <a:schemeClr val="accent2">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41" name="TextBox 140">
            <a:extLst>
              <a:ext uri="{FF2B5EF4-FFF2-40B4-BE49-F238E27FC236}">
                <a16:creationId xmlns:a16="http://schemas.microsoft.com/office/drawing/2014/main" id="{9010E05F-ABFD-B886-3D6C-5CE7EC89A543}"/>
              </a:ext>
            </a:extLst>
          </p:cNvPr>
          <p:cNvSpPr txBox="1"/>
          <p:nvPr/>
        </p:nvSpPr>
        <p:spPr>
          <a:xfrm>
            <a:off x="9691604" y="5902254"/>
            <a:ext cx="270576" cy="246221"/>
          </a:xfrm>
          <a:prstGeom prst="rect">
            <a:avLst/>
          </a:prstGeom>
          <a:solidFill>
            <a:schemeClr val="accent2">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42" name="TextBox 141">
            <a:extLst>
              <a:ext uri="{FF2B5EF4-FFF2-40B4-BE49-F238E27FC236}">
                <a16:creationId xmlns:a16="http://schemas.microsoft.com/office/drawing/2014/main" id="{CCE256E2-BC50-8575-B85E-001187147F00}"/>
              </a:ext>
            </a:extLst>
          </p:cNvPr>
          <p:cNvSpPr txBox="1"/>
          <p:nvPr/>
        </p:nvSpPr>
        <p:spPr>
          <a:xfrm>
            <a:off x="10059781" y="5902254"/>
            <a:ext cx="270576" cy="246221"/>
          </a:xfrm>
          <a:prstGeom prst="rect">
            <a:avLst/>
          </a:prstGeom>
          <a:solidFill>
            <a:schemeClr val="accent2">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143" name="Straight Connector 142">
            <a:extLst>
              <a:ext uri="{FF2B5EF4-FFF2-40B4-BE49-F238E27FC236}">
                <a16:creationId xmlns:a16="http://schemas.microsoft.com/office/drawing/2014/main" id="{158C2772-4793-444C-7144-C553C5CF1958}"/>
              </a:ext>
            </a:extLst>
          </p:cNvPr>
          <p:cNvCxnSpPr/>
          <p:nvPr/>
        </p:nvCxnSpPr>
        <p:spPr>
          <a:xfrm>
            <a:off x="11144792" y="4941787"/>
            <a:ext cx="0" cy="959466"/>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0E94F3E-7559-1BBB-D5F0-C7CB4F2207B9}"/>
              </a:ext>
            </a:extLst>
          </p:cNvPr>
          <p:cNvCxnSpPr/>
          <p:nvPr/>
        </p:nvCxnSpPr>
        <p:spPr>
          <a:xfrm>
            <a:off x="11144792" y="4093702"/>
            <a:ext cx="0" cy="79294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278E43B-AE2C-2E90-0B5A-B8C959A1DA2A}"/>
              </a:ext>
            </a:extLst>
          </p:cNvPr>
          <p:cNvSpPr txBox="1"/>
          <p:nvPr/>
        </p:nvSpPr>
        <p:spPr>
          <a:xfrm>
            <a:off x="10570134" y="3805509"/>
            <a:ext cx="1168992" cy="400110"/>
          </a:xfrm>
          <a:prstGeom prst="rect">
            <a:avLst/>
          </a:prstGeom>
          <a:solidFill>
            <a:schemeClr val="tx2">
              <a:lumMod val="75000"/>
            </a:schemeClr>
          </a:solidFill>
          <a:ln>
            <a:solidFill>
              <a:schemeClr val="tx1"/>
            </a:solidFill>
          </a:ln>
        </p:spPr>
        <p:txBody>
          <a:bodyPr wrap="square" rtlCol="0" anchor="ctr">
            <a:spAutoFit/>
          </a:bodyPr>
          <a:lstStyle/>
          <a:p>
            <a:pPr algn="ctr"/>
            <a:r>
              <a:rPr lang="en-GB" sz="1000" dirty="0">
                <a:solidFill>
                  <a:schemeClr val="bg1"/>
                </a:solidFill>
                <a:latin typeface="Source Sans Pro" panose="020B0503030403020204" pitchFamily="34" charset="0"/>
                <a:ea typeface="Source Sans Pro" panose="020B0503030403020204" pitchFamily="34" charset="0"/>
              </a:rPr>
              <a:t>Governance</a:t>
            </a:r>
          </a:p>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46" name="TextBox 145">
            <a:extLst>
              <a:ext uri="{FF2B5EF4-FFF2-40B4-BE49-F238E27FC236}">
                <a16:creationId xmlns:a16="http://schemas.microsoft.com/office/drawing/2014/main" id="{E90D0B30-084F-9F44-68D9-188C2F8F9252}"/>
              </a:ext>
            </a:extLst>
          </p:cNvPr>
          <p:cNvSpPr txBox="1"/>
          <p:nvPr/>
        </p:nvSpPr>
        <p:spPr>
          <a:xfrm>
            <a:off x="10758799" y="4848098"/>
            <a:ext cx="771986" cy="246221"/>
          </a:xfrm>
          <a:prstGeom prst="rect">
            <a:avLst/>
          </a:prstGeom>
          <a:solidFill>
            <a:schemeClr val="tx2">
              <a:lumMod val="40000"/>
              <a:lumOff val="6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147" name="Straight Connector 146">
            <a:extLst>
              <a:ext uri="{FF2B5EF4-FFF2-40B4-BE49-F238E27FC236}">
                <a16:creationId xmlns:a16="http://schemas.microsoft.com/office/drawing/2014/main" id="{D6AAEEF3-ECBB-933D-874D-CB4F72B742AB}"/>
              </a:ext>
            </a:extLst>
          </p:cNvPr>
          <p:cNvCxnSpPr>
            <a:cxnSpLocks/>
          </p:cNvCxnSpPr>
          <p:nvPr/>
        </p:nvCxnSpPr>
        <p:spPr>
          <a:xfrm flipH="1">
            <a:off x="10818010" y="5597244"/>
            <a:ext cx="707104"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6B5F68C-74C4-B716-BD51-9AA12B43CC4A}"/>
              </a:ext>
            </a:extLst>
          </p:cNvPr>
          <p:cNvCxnSpPr/>
          <p:nvPr/>
        </p:nvCxnSpPr>
        <p:spPr>
          <a:xfrm>
            <a:off x="11525114" y="5597244"/>
            <a:ext cx="0" cy="369915"/>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68401E70-8A6F-6617-3D8F-42EF506800F6}"/>
              </a:ext>
            </a:extLst>
          </p:cNvPr>
          <p:cNvCxnSpPr/>
          <p:nvPr/>
        </p:nvCxnSpPr>
        <p:spPr>
          <a:xfrm>
            <a:off x="10818010" y="5597244"/>
            <a:ext cx="0" cy="369915"/>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0A5E16EA-F1AD-5049-F51F-F61668849064}"/>
              </a:ext>
            </a:extLst>
          </p:cNvPr>
          <p:cNvSpPr txBox="1"/>
          <p:nvPr/>
        </p:nvSpPr>
        <p:spPr>
          <a:xfrm>
            <a:off x="10660109" y="5902254"/>
            <a:ext cx="270576" cy="246221"/>
          </a:xfrm>
          <a:prstGeom prst="rect">
            <a:avLst/>
          </a:prstGeom>
          <a:solidFill>
            <a:schemeClr val="tx2">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51" name="TextBox 150">
            <a:extLst>
              <a:ext uri="{FF2B5EF4-FFF2-40B4-BE49-F238E27FC236}">
                <a16:creationId xmlns:a16="http://schemas.microsoft.com/office/drawing/2014/main" id="{9C8F32BC-A11C-5610-8D26-46659FC417D2}"/>
              </a:ext>
            </a:extLst>
          </p:cNvPr>
          <p:cNvSpPr txBox="1"/>
          <p:nvPr/>
        </p:nvSpPr>
        <p:spPr>
          <a:xfrm>
            <a:off x="11021649" y="5902254"/>
            <a:ext cx="270576" cy="246221"/>
          </a:xfrm>
          <a:prstGeom prst="rect">
            <a:avLst/>
          </a:prstGeom>
          <a:solidFill>
            <a:schemeClr val="tx2">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52" name="TextBox 151">
            <a:extLst>
              <a:ext uri="{FF2B5EF4-FFF2-40B4-BE49-F238E27FC236}">
                <a16:creationId xmlns:a16="http://schemas.microsoft.com/office/drawing/2014/main" id="{CDDB8028-ED3C-6A32-0050-D219AACABF67}"/>
              </a:ext>
            </a:extLst>
          </p:cNvPr>
          <p:cNvSpPr txBox="1"/>
          <p:nvPr/>
        </p:nvSpPr>
        <p:spPr>
          <a:xfrm>
            <a:off x="11389826" y="5902254"/>
            <a:ext cx="270576" cy="246221"/>
          </a:xfrm>
          <a:prstGeom prst="rect">
            <a:avLst/>
          </a:prstGeom>
          <a:solidFill>
            <a:schemeClr val="tx2">
              <a:lumMod val="20000"/>
              <a:lumOff val="80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155" name="Straight Connector 154">
            <a:extLst>
              <a:ext uri="{FF2B5EF4-FFF2-40B4-BE49-F238E27FC236}">
                <a16:creationId xmlns:a16="http://schemas.microsoft.com/office/drawing/2014/main" id="{BD4E640D-A271-F2BD-B8F5-3857EA9D5F2F}"/>
              </a:ext>
            </a:extLst>
          </p:cNvPr>
          <p:cNvCxnSpPr>
            <a:cxnSpLocks/>
          </p:cNvCxnSpPr>
          <p:nvPr/>
        </p:nvCxnSpPr>
        <p:spPr>
          <a:xfrm>
            <a:off x="180106" y="3444494"/>
            <a:ext cx="11671692"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1EFF9B2-A4C3-5BEF-7CB0-6810C2B2C782}"/>
              </a:ext>
            </a:extLst>
          </p:cNvPr>
          <p:cNvCxnSpPr>
            <a:cxnSpLocks/>
          </p:cNvCxnSpPr>
          <p:nvPr/>
        </p:nvCxnSpPr>
        <p:spPr>
          <a:xfrm>
            <a:off x="180106" y="2125276"/>
            <a:ext cx="11671692"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37020632-27E6-1B34-5A1E-4DF3665956C9}"/>
              </a:ext>
            </a:extLst>
          </p:cNvPr>
          <p:cNvSpPr txBox="1"/>
          <p:nvPr/>
        </p:nvSpPr>
        <p:spPr>
          <a:xfrm rot="16200000">
            <a:off x="3370112" y="4879214"/>
            <a:ext cx="694421" cy="215444"/>
          </a:xfrm>
          <a:prstGeom prst="rect">
            <a:avLst/>
          </a:prstGeom>
          <a:noFill/>
        </p:spPr>
        <p:txBody>
          <a:bodyPr wrap="none" rtlCol="0">
            <a:spAutoFit/>
          </a:bodyPr>
          <a:lstStyle/>
          <a:p>
            <a:r>
              <a:rPr lang="en-GB" sz="800" dirty="0"/>
              <a:t>(See page 3)</a:t>
            </a:r>
          </a:p>
        </p:txBody>
      </p:sp>
      <p:sp>
        <p:nvSpPr>
          <p:cNvPr id="160" name="TextBox 159">
            <a:extLst>
              <a:ext uri="{FF2B5EF4-FFF2-40B4-BE49-F238E27FC236}">
                <a16:creationId xmlns:a16="http://schemas.microsoft.com/office/drawing/2014/main" id="{0EA41F87-9EDD-8436-8294-410DCFC7D903}"/>
              </a:ext>
            </a:extLst>
          </p:cNvPr>
          <p:cNvSpPr txBox="1"/>
          <p:nvPr/>
        </p:nvSpPr>
        <p:spPr>
          <a:xfrm rot="16200000">
            <a:off x="3383183" y="5805171"/>
            <a:ext cx="694421" cy="215444"/>
          </a:xfrm>
          <a:prstGeom prst="rect">
            <a:avLst/>
          </a:prstGeom>
          <a:noFill/>
        </p:spPr>
        <p:txBody>
          <a:bodyPr wrap="none" rtlCol="0">
            <a:spAutoFit/>
          </a:bodyPr>
          <a:lstStyle/>
          <a:p>
            <a:r>
              <a:rPr lang="en-GB" sz="800" dirty="0"/>
              <a:t>(See page 4)</a:t>
            </a:r>
          </a:p>
        </p:txBody>
      </p:sp>
      <p:sp>
        <p:nvSpPr>
          <p:cNvPr id="161" name="TextBox 160">
            <a:extLst>
              <a:ext uri="{FF2B5EF4-FFF2-40B4-BE49-F238E27FC236}">
                <a16:creationId xmlns:a16="http://schemas.microsoft.com/office/drawing/2014/main" id="{AE1582FD-301A-30C4-37AD-E6617B1589B0}"/>
              </a:ext>
            </a:extLst>
          </p:cNvPr>
          <p:cNvSpPr txBox="1"/>
          <p:nvPr/>
        </p:nvSpPr>
        <p:spPr>
          <a:xfrm>
            <a:off x="7171490" y="4848097"/>
            <a:ext cx="355371" cy="267204"/>
          </a:xfrm>
          <a:prstGeom prst="rect">
            <a:avLst/>
          </a:prstGeom>
          <a:solidFill>
            <a:schemeClr val="bg2">
              <a:lumMod val="75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cxnSp>
        <p:nvCxnSpPr>
          <p:cNvPr id="5" name="Straight Connector 4">
            <a:extLst>
              <a:ext uri="{FF2B5EF4-FFF2-40B4-BE49-F238E27FC236}">
                <a16:creationId xmlns:a16="http://schemas.microsoft.com/office/drawing/2014/main" id="{11C96478-EFF9-4975-1BE2-0668F2CC6F72}"/>
              </a:ext>
            </a:extLst>
          </p:cNvPr>
          <p:cNvCxnSpPr>
            <a:cxnSpLocks/>
          </p:cNvCxnSpPr>
          <p:nvPr/>
        </p:nvCxnSpPr>
        <p:spPr>
          <a:xfrm>
            <a:off x="6983891" y="5096606"/>
            <a:ext cx="0" cy="49235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4FC9B8-046B-720A-968F-2359E3984353}"/>
              </a:ext>
            </a:extLst>
          </p:cNvPr>
          <p:cNvCxnSpPr>
            <a:cxnSpLocks/>
          </p:cNvCxnSpPr>
          <p:nvPr/>
        </p:nvCxnSpPr>
        <p:spPr>
          <a:xfrm>
            <a:off x="7345896" y="5115301"/>
            <a:ext cx="0" cy="49235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109D5824-D6C7-CDD6-2062-B608EBC09B6A}"/>
              </a:ext>
            </a:extLst>
          </p:cNvPr>
          <p:cNvSpPr txBox="1"/>
          <p:nvPr/>
        </p:nvSpPr>
        <p:spPr>
          <a:xfrm>
            <a:off x="6769706" y="4848098"/>
            <a:ext cx="355371" cy="267204"/>
          </a:xfrm>
          <a:prstGeom prst="rect">
            <a:avLst/>
          </a:prstGeom>
          <a:solidFill>
            <a:schemeClr val="bg2">
              <a:lumMod val="75000"/>
            </a:schemeClr>
          </a:solidFill>
          <a:ln>
            <a:solidFill>
              <a:schemeClr val="tx1"/>
            </a:solidFill>
          </a:ln>
        </p:spPr>
        <p:txBody>
          <a:bodyPr wrap="square" rtlCol="0" anchor="ctr">
            <a:spAutoFit/>
          </a:bodyPr>
          <a:lstStyle/>
          <a:p>
            <a:pPr algn="ctr"/>
            <a:endParaRPr lang="en-GB" sz="1000" dirty="0">
              <a:solidFill>
                <a:schemeClr val="bg1"/>
              </a:solidFill>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BE0752E1-188A-1391-6404-0721B0903DAC}"/>
              </a:ext>
            </a:extLst>
          </p:cNvPr>
          <p:cNvSpPr txBox="1"/>
          <p:nvPr/>
        </p:nvSpPr>
        <p:spPr>
          <a:xfrm>
            <a:off x="11889927" y="6506932"/>
            <a:ext cx="256802" cy="261610"/>
          </a:xfrm>
          <a:prstGeom prst="rect">
            <a:avLst/>
          </a:prstGeom>
          <a:noFill/>
        </p:spPr>
        <p:txBody>
          <a:bodyPr wrap="none" rtlCol="0">
            <a:spAutoFit/>
          </a:bodyPr>
          <a:lstStyle/>
          <a:p>
            <a:r>
              <a:rPr lang="en-GB" sz="1100" dirty="0"/>
              <a:t>3</a:t>
            </a:r>
          </a:p>
        </p:txBody>
      </p:sp>
    </p:spTree>
    <p:extLst>
      <p:ext uri="{BB962C8B-B14F-4D97-AF65-F5344CB8AC3E}">
        <p14:creationId xmlns:p14="http://schemas.microsoft.com/office/powerpoint/2010/main" val="3861303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158F28D-515E-523F-C141-23C7CCECA36E}"/>
              </a:ext>
            </a:extLst>
          </p:cNvPr>
          <p:cNvGraphicFramePr>
            <a:graphicFrameLocks noGrp="1"/>
          </p:cNvGraphicFramePr>
          <p:nvPr>
            <p:extLst>
              <p:ext uri="{D42A27DB-BD31-4B8C-83A1-F6EECF244321}">
                <p14:modId xmlns:p14="http://schemas.microsoft.com/office/powerpoint/2010/main" val="2495130300"/>
              </p:ext>
            </p:extLst>
          </p:nvPr>
        </p:nvGraphicFramePr>
        <p:xfrm>
          <a:off x="147778" y="516967"/>
          <a:ext cx="11891821" cy="6111121"/>
        </p:xfrm>
        <a:graphic>
          <a:graphicData uri="http://schemas.openxmlformats.org/drawingml/2006/table">
            <a:tbl>
              <a:tblPr firstRow="1" bandRow="1">
                <a:tableStyleId>{5C22544A-7EE6-4342-B048-85BDC9FD1C3A}</a:tableStyleId>
              </a:tblPr>
              <a:tblGrid>
                <a:gridCol w="1755974">
                  <a:extLst>
                    <a:ext uri="{9D8B030D-6E8A-4147-A177-3AD203B41FA5}">
                      <a16:colId xmlns:a16="http://schemas.microsoft.com/office/drawing/2014/main" val="3011105232"/>
                    </a:ext>
                  </a:extLst>
                </a:gridCol>
                <a:gridCol w="6187303">
                  <a:extLst>
                    <a:ext uri="{9D8B030D-6E8A-4147-A177-3AD203B41FA5}">
                      <a16:colId xmlns:a16="http://schemas.microsoft.com/office/drawing/2014/main" val="789945575"/>
                    </a:ext>
                  </a:extLst>
                </a:gridCol>
                <a:gridCol w="3948544">
                  <a:extLst>
                    <a:ext uri="{9D8B030D-6E8A-4147-A177-3AD203B41FA5}">
                      <a16:colId xmlns:a16="http://schemas.microsoft.com/office/drawing/2014/main" val="3041383710"/>
                    </a:ext>
                  </a:extLst>
                </a:gridCol>
              </a:tblGrid>
              <a:tr h="335161">
                <a:tc>
                  <a:txBody>
                    <a:bodyPr/>
                    <a:lstStyle/>
                    <a:p>
                      <a:pPr algn="ctr"/>
                      <a:r>
                        <a:rPr lang="en-GB" sz="1400" b="1" i="0" dirty="0">
                          <a:solidFill>
                            <a:schemeClr val="tx1"/>
                          </a:solidFill>
                          <a:latin typeface="Source Sans Pro" panose="020B0503030403020204" pitchFamily="34" charset="0"/>
                          <a:ea typeface="Source Sans Pro" panose="020B0503030403020204" pitchFamily="34" charset="0"/>
                        </a:rPr>
                        <a:t>Strategic Theme </a:t>
                      </a:r>
                    </a:p>
                  </a:txBody>
                  <a:tcPr>
                    <a:solidFill>
                      <a:schemeClr val="bg1"/>
                    </a:solidFill>
                  </a:tcPr>
                </a:tc>
                <a:tc>
                  <a:txBody>
                    <a:bodyPr/>
                    <a:lstStyle/>
                    <a:p>
                      <a:pPr algn="ctr"/>
                      <a:r>
                        <a:rPr lang="en-GB" sz="1400" b="1" i="0" dirty="0">
                          <a:solidFill>
                            <a:schemeClr val="tx1"/>
                          </a:solidFill>
                          <a:latin typeface="Source Sans Pro" panose="020B0503030403020204" pitchFamily="34" charset="0"/>
                          <a:ea typeface="Source Sans Pro" panose="020B0503030403020204" pitchFamily="34" charset="0"/>
                        </a:rPr>
                        <a:t>Strategic Objectives </a:t>
                      </a:r>
                    </a:p>
                  </a:txBody>
                  <a:tcPr>
                    <a:solidFill>
                      <a:schemeClr val="bg1"/>
                    </a:solidFill>
                  </a:tcPr>
                </a:tc>
                <a:tc>
                  <a:txBody>
                    <a:bodyPr/>
                    <a:lstStyle/>
                    <a:p>
                      <a:pPr algn="ctr"/>
                      <a:r>
                        <a:rPr lang="en-GB" sz="1400" b="1" i="0" dirty="0">
                          <a:solidFill>
                            <a:schemeClr val="tx1"/>
                          </a:solidFill>
                          <a:latin typeface="Source Sans Pro" panose="020B0503030403020204" pitchFamily="34" charset="0"/>
                          <a:ea typeface="Source Sans Pro" panose="020B0503030403020204" pitchFamily="34" charset="0"/>
                        </a:rPr>
                        <a:t>Strategic Initiatives</a:t>
                      </a:r>
                    </a:p>
                  </a:txBody>
                  <a:tcPr>
                    <a:solidFill>
                      <a:schemeClr val="bg1"/>
                    </a:solidFill>
                  </a:tcPr>
                </a:tc>
                <a:extLst>
                  <a:ext uri="{0D108BD9-81ED-4DB2-BD59-A6C34878D82A}">
                    <a16:rowId xmlns:a16="http://schemas.microsoft.com/office/drawing/2014/main" val="4280458025"/>
                  </a:ext>
                </a:extLst>
              </a:tr>
              <a:tr h="0">
                <a:tc>
                  <a:txBody>
                    <a:bodyPr/>
                    <a:lstStyle/>
                    <a:p>
                      <a:endParaRPr lang="en-GB" sz="100" dirty="0"/>
                    </a:p>
                  </a:txBody>
                  <a:tcPr>
                    <a:solidFill>
                      <a:schemeClr val="bg1"/>
                    </a:solidFill>
                  </a:tcPr>
                </a:tc>
                <a:tc>
                  <a:txBody>
                    <a:bodyPr/>
                    <a:lstStyle/>
                    <a:p>
                      <a:endParaRPr lang="en-GB" sz="100" dirty="0"/>
                    </a:p>
                  </a:txBody>
                  <a:tcPr>
                    <a:solidFill>
                      <a:schemeClr val="bg1"/>
                    </a:solidFill>
                  </a:tcPr>
                </a:tc>
                <a:tc>
                  <a:txBody>
                    <a:bodyPr/>
                    <a:lstStyle/>
                    <a:p>
                      <a:endParaRPr lang="en-GB" sz="100" dirty="0"/>
                    </a:p>
                  </a:txBody>
                  <a:tcPr>
                    <a:solidFill>
                      <a:schemeClr val="bg1"/>
                    </a:solidFill>
                  </a:tcPr>
                </a:tc>
                <a:extLst>
                  <a:ext uri="{0D108BD9-81ED-4DB2-BD59-A6C34878D82A}">
                    <a16:rowId xmlns:a16="http://schemas.microsoft.com/office/drawing/2014/main" val="2723415139"/>
                  </a:ext>
                </a:extLst>
              </a:tr>
              <a:tr h="1159098">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Governance</a:t>
                      </a:r>
                    </a:p>
                  </a:txBody>
                  <a:tcPr anchor="ctr">
                    <a:lnR w="12700" cap="flat" cmpd="sng" algn="ctr">
                      <a:solidFill>
                        <a:schemeClr val="tx1"/>
                      </a:solidFill>
                      <a:prstDash val="solid"/>
                      <a:round/>
                      <a:headEnd type="none" w="med" len="med"/>
                      <a:tailEnd type="none" w="med" len="med"/>
                    </a:lnR>
                    <a:solidFill>
                      <a:schemeClr val="bg2">
                        <a:lumMod val="25000"/>
                      </a:schemeClr>
                    </a:solidFill>
                  </a:tcPr>
                </a:tc>
                <a:tc>
                  <a:txBody>
                    <a:bodyPr/>
                    <a:lstStyle/>
                    <a:p>
                      <a:pPr marL="171450" indent="-171450">
                        <a:buFont typeface="Wingdings" panose="05000000000000000000" pitchFamily="2" charset="2"/>
                        <a:buChar char="ü"/>
                      </a:pPr>
                      <a:r>
                        <a:rPr lang="en-GB" sz="1100" dirty="0">
                          <a:latin typeface="Source Sans Pro" panose="020B0503030403020204" pitchFamily="34" charset="0"/>
                          <a:ea typeface="Source Sans Pro" panose="020B0503030403020204" pitchFamily="34" charset="0"/>
                        </a:rPr>
                        <a:t>To conduct Council business in a professional manner, demonstrating best practice, good governance and financial accountability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Governance Structure Review </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Finance Reporting Review </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Policy &amp; Legal Review </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Projects Prioritisation Process </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Media Policy </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Staffing Review</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Councillor Training Programme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24910606"/>
                  </a:ext>
                </a:extLst>
              </a:tr>
              <a:tr h="0">
                <a:tc>
                  <a:txBody>
                    <a:bodyPr/>
                    <a:lstStyle/>
                    <a:p>
                      <a:pPr algn="ctr"/>
                      <a:endParaRPr lang="en-GB" sz="100" b="1" dirty="0"/>
                    </a:p>
                  </a:txBody>
                  <a:tcPr anchor="ctr">
                    <a:solidFill>
                      <a:schemeClr val="bg1"/>
                    </a:solidFill>
                  </a:tcPr>
                </a:tc>
                <a:tc>
                  <a:txBody>
                    <a:bodyPr/>
                    <a:lstStyle/>
                    <a:p>
                      <a:endParaRPr lang="en-GB" sz="100" dirty="0">
                        <a:latin typeface="Source Sans Pro" panose="020B0503030403020204" pitchFamily="34" charset="0"/>
                        <a:ea typeface="Source Sans Pro" panose="020B0503030403020204" pitchFamily="34" charset="0"/>
                      </a:endParaRPr>
                    </a:p>
                  </a:txBody>
                  <a:tcPr anchor="ctr">
                    <a:solidFill>
                      <a:schemeClr val="bg1"/>
                    </a:solidFill>
                  </a:tcPr>
                </a:tc>
                <a:tc>
                  <a:txBody>
                    <a:bodyPr/>
                    <a:lstStyle/>
                    <a:p>
                      <a:endParaRPr lang="en-GB" sz="100" dirty="0"/>
                    </a:p>
                  </a:txBody>
                  <a:tcPr>
                    <a:solidFill>
                      <a:schemeClr val="bg1"/>
                    </a:solidFill>
                  </a:tcPr>
                </a:tc>
                <a:extLst>
                  <a:ext uri="{0D108BD9-81ED-4DB2-BD59-A6C34878D82A}">
                    <a16:rowId xmlns:a16="http://schemas.microsoft.com/office/drawing/2014/main" val="18888584"/>
                  </a:ext>
                </a:extLst>
              </a:tr>
              <a:tr h="544636">
                <a:tc>
                  <a:txBody>
                    <a:bodyPr/>
                    <a:lstStyle/>
                    <a:p>
                      <a:pPr algn="ctr"/>
                      <a:r>
                        <a:rPr lang="en-GB" sz="1400" b="1" dirty="0">
                          <a:solidFill>
                            <a:schemeClr val="bg1"/>
                          </a:solidFill>
                        </a:rPr>
                        <a:t>Infrastructure &amp; Transport </a:t>
                      </a:r>
                    </a:p>
                  </a:txBody>
                  <a:tcPr anchor="ctr">
                    <a:lnR w="12700" cap="flat" cmpd="sng" algn="ctr">
                      <a:solidFill>
                        <a:schemeClr val="tx1"/>
                      </a:solidFill>
                      <a:prstDash val="solid"/>
                      <a:round/>
                      <a:headEnd type="none" w="med" len="med"/>
                      <a:tailEnd type="none" w="med" len="med"/>
                    </a:lnR>
                    <a:solidFill>
                      <a:srgbClr val="C00000"/>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100" dirty="0">
                          <a:solidFill>
                            <a:srgbClr val="000000"/>
                          </a:solidFill>
                          <a:latin typeface="Source Sans Pro" panose="020B0503030403020204" pitchFamily="34" charset="0"/>
                          <a:ea typeface="Source Sans Pro" panose="020B0503030403020204" pitchFamily="34" charset="0"/>
                        </a:rPr>
                        <a:t>To reduce the negative impact of traffic (volume, speed, safety &amp; parking) on our roads &amp; improve road safety, whilst striving for the delivery of sustainable transport modes that help us reduce our carbon emissions in Spixworth &amp; the surrounding area </a:t>
                      </a:r>
                      <a:endParaRPr lang="en-GB" sz="1100" dirty="0">
                        <a:latin typeface="Source Sans Pro" panose="020B0503030403020204" pitchFamily="34" charset="0"/>
                        <a:ea typeface="Source Sans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North Walsham Road Junction</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Neighbourhood Plan Review*****</a:t>
                      </a:r>
                    </a:p>
                  </a:txBody>
                  <a:tcP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3840494967"/>
                  </a:ext>
                </a:extLst>
              </a:tr>
              <a:tr h="0">
                <a:tc>
                  <a:txBody>
                    <a:bodyPr/>
                    <a:lstStyle/>
                    <a:p>
                      <a:pPr algn="ctr"/>
                      <a:endParaRPr lang="en-GB" sz="100" b="1" dirty="0">
                        <a:solidFill>
                          <a:schemeClr val="bg1"/>
                        </a:solidFill>
                      </a:endParaRPr>
                    </a:p>
                  </a:txBody>
                  <a:tcPr anchor="ctr">
                    <a:solidFill>
                      <a:schemeClr val="bg1"/>
                    </a:solidFill>
                  </a:tcPr>
                </a:tc>
                <a:tc>
                  <a:txBody>
                    <a:bodyPr/>
                    <a:lstStyle/>
                    <a:p>
                      <a:endParaRPr lang="en-GB" sz="100" dirty="0">
                        <a:latin typeface="Source Sans Pro" panose="020B0503030403020204" pitchFamily="34" charset="0"/>
                        <a:ea typeface="Source Sans Pro" panose="020B0503030403020204" pitchFamily="34" charset="0"/>
                      </a:endParaRPr>
                    </a:p>
                  </a:txBody>
                  <a:tcPr anchor="ctr">
                    <a:solidFill>
                      <a:schemeClr val="bg1"/>
                    </a:solidFill>
                  </a:tcPr>
                </a:tc>
                <a:tc>
                  <a:txBody>
                    <a:bodyPr/>
                    <a:lstStyle/>
                    <a:p>
                      <a:endParaRPr lang="en-GB" sz="100" dirty="0"/>
                    </a:p>
                  </a:txBody>
                  <a:tcPr>
                    <a:solidFill>
                      <a:schemeClr val="bg1"/>
                    </a:solidFill>
                  </a:tcPr>
                </a:tc>
                <a:extLst>
                  <a:ext uri="{0D108BD9-81ED-4DB2-BD59-A6C34878D82A}">
                    <a16:rowId xmlns:a16="http://schemas.microsoft.com/office/drawing/2014/main" val="3220480469"/>
                  </a:ext>
                </a:extLst>
              </a:tr>
              <a:tr h="544636">
                <a:tc>
                  <a:txBody>
                    <a:bodyPr/>
                    <a:lstStyle/>
                    <a:p>
                      <a:pPr algn="ctr"/>
                      <a:r>
                        <a:rPr lang="en-GB" sz="1400" b="1" dirty="0">
                          <a:solidFill>
                            <a:schemeClr val="bg1"/>
                          </a:solidFill>
                        </a:rPr>
                        <a:t>Environment &amp; Landscape </a:t>
                      </a:r>
                    </a:p>
                  </a:txBody>
                  <a:tcPr anchor="ctr">
                    <a:lnR w="12700" cap="flat" cmpd="sng" algn="ctr">
                      <a:solidFill>
                        <a:schemeClr val="tx1"/>
                      </a:solidFill>
                      <a:prstDash val="solid"/>
                      <a:round/>
                      <a:headEnd type="none" w="med" len="med"/>
                      <a:tailEnd type="none" w="med" len="med"/>
                    </a:lnR>
                    <a:solidFill>
                      <a:srgbClr val="00B050"/>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100" b="0" dirty="0">
                          <a:solidFill>
                            <a:srgbClr val="000000"/>
                          </a:solidFill>
                          <a:effectLst/>
                          <a:latin typeface="Source Sans Pro" panose="020B0503030403020204" pitchFamily="34" charset="0"/>
                          <a:ea typeface="Source Sans Pro" panose="020B0503030403020204" pitchFamily="34" charset="0"/>
                        </a:rPr>
                        <a:t>To work towards a cleaner, greener and safer Spixworth, protecting open spaces, enhancing biodiversity, wildlife and surrounding countryside </a:t>
                      </a:r>
                      <a:endParaRPr lang="en-GB" sz="1100" dirty="0">
                        <a:latin typeface="Source Sans Pro" panose="020B0503030403020204" pitchFamily="34" charset="0"/>
                        <a:ea typeface="Source Sans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Allotments**</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Crostwick Lane Amenity Land Project**</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Neighbourhood Plan Review</a:t>
                      </a: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extLst>
                  <a:ext uri="{0D108BD9-81ED-4DB2-BD59-A6C34878D82A}">
                    <a16:rowId xmlns:a16="http://schemas.microsoft.com/office/drawing/2014/main" val="2576390884"/>
                  </a:ext>
                </a:extLst>
              </a:tr>
              <a:tr h="0">
                <a:tc>
                  <a:txBody>
                    <a:bodyPr/>
                    <a:lstStyle/>
                    <a:p>
                      <a:pPr algn="ctr"/>
                      <a:endParaRPr lang="en-GB" sz="100" b="1" dirty="0">
                        <a:solidFill>
                          <a:schemeClr val="bg1"/>
                        </a:solidFill>
                      </a:endParaRPr>
                    </a:p>
                  </a:txBody>
                  <a:tcPr anchor="ctr">
                    <a:solidFill>
                      <a:schemeClr val="bg1"/>
                    </a:solidFill>
                  </a:tcPr>
                </a:tc>
                <a:tc>
                  <a:txBody>
                    <a:bodyPr/>
                    <a:lstStyle/>
                    <a:p>
                      <a:endParaRPr lang="en-GB" sz="100" dirty="0">
                        <a:latin typeface="Source Sans Pro" panose="020B0503030403020204" pitchFamily="34" charset="0"/>
                        <a:ea typeface="Source Sans Pro" panose="020B0503030403020204" pitchFamily="34" charset="0"/>
                      </a:endParaRPr>
                    </a:p>
                  </a:txBody>
                  <a:tcPr anchor="ctr">
                    <a:solidFill>
                      <a:schemeClr val="bg1"/>
                    </a:solidFill>
                  </a:tcPr>
                </a:tc>
                <a:tc>
                  <a:txBody>
                    <a:bodyPr/>
                    <a:lstStyle/>
                    <a:p>
                      <a:endParaRPr lang="en-GB" sz="100" dirty="0"/>
                    </a:p>
                  </a:txBody>
                  <a:tcPr>
                    <a:solidFill>
                      <a:schemeClr val="bg1"/>
                    </a:solidFill>
                  </a:tcPr>
                </a:tc>
                <a:extLst>
                  <a:ext uri="{0D108BD9-81ED-4DB2-BD59-A6C34878D82A}">
                    <a16:rowId xmlns:a16="http://schemas.microsoft.com/office/drawing/2014/main" val="1763949446"/>
                  </a:ext>
                </a:extLst>
              </a:tr>
              <a:tr h="1466329">
                <a:tc>
                  <a:txBody>
                    <a:bodyPr/>
                    <a:lstStyle/>
                    <a:p>
                      <a:pPr algn="ctr"/>
                      <a:r>
                        <a:rPr lang="en-GB" sz="1400" b="1" dirty="0">
                          <a:solidFill>
                            <a:schemeClr val="bg1"/>
                          </a:solidFill>
                        </a:rPr>
                        <a:t>Community &amp; Facilities </a:t>
                      </a:r>
                    </a:p>
                  </a:txBody>
                  <a:tcPr anchor="ctr">
                    <a:lnR w="12700" cap="flat" cmpd="sng" algn="ctr">
                      <a:solidFill>
                        <a:schemeClr val="tx1"/>
                      </a:solidFill>
                      <a:prstDash val="solid"/>
                      <a:round/>
                      <a:headEnd type="none" w="med" len="med"/>
                      <a:tailEnd type="none" w="med" len="med"/>
                    </a:lnR>
                    <a:solidFill>
                      <a:srgbClr val="7030A0"/>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100" b="0" dirty="0">
                          <a:solidFill>
                            <a:srgbClr val="000000"/>
                          </a:solidFill>
                          <a:effectLst/>
                          <a:latin typeface="Source Sans Pro" panose="020B0503030403020204" pitchFamily="34" charset="0"/>
                          <a:ea typeface="Source Sans Pro" panose="020B0503030403020204" pitchFamily="34" charset="0"/>
                        </a:rPr>
                        <a:t>To develop and enhance the Council’s facilities and amenities for residents of all ages, encouraging involvement of the community in the Parish Council through active Engagement, effective &amp; innovate communication methods , to help establish its aspirations for the future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1100" b="0" dirty="0">
                        <a:solidFill>
                          <a:srgbClr val="000000"/>
                        </a:solidFill>
                        <a:effectLst/>
                        <a:latin typeface="Source Sans Pro" panose="020B0503030403020204" pitchFamily="34" charset="0"/>
                        <a:ea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100" b="0" dirty="0">
                          <a:solidFill>
                            <a:srgbClr val="000000"/>
                          </a:solidFill>
                          <a:effectLst/>
                          <a:latin typeface="Source Sans Pro" panose="020B0503030403020204" pitchFamily="34" charset="0"/>
                          <a:ea typeface="Source Sans Pro" panose="020B0503030403020204" pitchFamily="34" charset="0"/>
                        </a:rPr>
                        <a:t>To promote and engage in partnership working with principal authorities, voluntary and youth organisations for the improvement of Council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3">
                        <a:lumMod val="20000"/>
                        <a:lumOff val="80000"/>
                      </a:schemeClr>
                    </a:solidFill>
                  </a:tcPr>
                </a:tc>
                <a:tc>
                  <a:txBody>
                    <a:bodyPr/>
                    <a:lstStyle/>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Village Hall Play &amp; MUGA upgrade </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Allotments</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Parish Councillor Recruitment Plan/Pipeline Development</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Resident Engagement Survey </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Events and Communication Plan </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Public Image Improvement Plan (web/social media)</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Crostwick Lane Amenity Land Project</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Cedar Avenue Play Park Upgrade </a:t>
                      </a:r>
                    </a:p>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Neighbourhood Plan Review </a:t>
                      </a:r>
                    </a:p>
                  </a:txBody>
                  <a:tcPr>
                    <a:lnL w="12700" cap="flat" cmpd="sng" algn="ctr">
                      <a:solidFill>
                        <a:schemeClr val="tx1"/>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3416482066"/>
                  </a:ext>
                </a:extLst>
              </a:tr>
              <a:tr h="0">
                <a:tc>
                  <a:txBody>
                    <a:bodyPr/>
                    <a:lstStyle/>
                    <a:p>
                      <a:pPr algn="ctr"/>
                      <a:endParaRPr lang="en-GB" sz="100" b="1" dirty="0">
                        <a:solidFill>
                          <a:schemeClr val="bg1"/>
                        </a:solidFill>
                      </a:endParaRPr>
                    </a:p>
                  </a:txBody>
                  <a:tcPr anchor="ctr">
                    <a:solidFill>
                      <a:schemeClr val="bg1"/>
                    </a:solidFill>
                  </a:tcPr>
                </a:tc>
                <a:tc>
                  <a:txBody>
                    <a:bodyPr/>
                    <a:lstStyle/>
                    <a:p>
                      <a:endParaRPr lang="en-GB" sz="100" dirty="0">
                        <a:latin typeface="Source Sans Pro" panose="020B0503030403020204" pitchFamily="34" charset="0"/>
                        <a:ea typeface="Source Sans Pro" panose="020B0503030403020204" pitchFamily="34" charset="0"/>
                      </a:endParaRPr>
                    </a:p>
                  </a:txBody>
                  <a:tcPr anchor="ctr">
                    <a:solidFill>
                      <a:schemeClr val="bg1"/>
                    </a:solidFill>
                  </a:tcPr>
                </a:tc>
                <a:tc>
                  <a:txBody>
                    <a:bodyPr/>
                    <a:lstStyle/>
                    <a:p>
                      <a:endParaRPr lang="en-GB" sz="100" dirty="0"/>
                    </a:p>
                  </a:txBody>
                  <a:tcPr>
                    <a:solidFill>
                      <a:schemeClr val="bg1"/>
                    </a:solidFill>
                  </a:tcPr>
                </a:tc>
                <a:extLst>
                  <a:ext uri="{0D108BD9-81ED-4DB2-BD59-A6C34878D82A}">
                    <a16:rowId xmlns:a16="http://schemas.microsoft.com/office/drawing/2014/main" val="3515081188"/>
                  </a:ext>
                </a:extLst>
              </a:tr>
              <a:tr h="544636">
                <a:tc>
                  <a:txBody>
                    <a:bodyPr/>
                    <a:lstStyle/>
                    <a:p>
                      <a:pPr algn="ctr"/>
                      <a:r>
                        <a:rPr lang="en-GB" sz="1400" b="1" dirty="0">
                          <a:solidFill>
                            <a:schemeClr val="bg1"/>
                          </a:solidFill>
                        </a:rPr>
                        <a:t>Design &amp; Housing </a:t>
                      </a:r>
                    </a:p>
                  </a:txBody>
                  <a:tcPr anchor="ctr">
                    <a:lnR w="12700" cap="flat" cmpd="sng" algn="ctr">
                      <a:solidFill>
                        <a:schemeClr val="tx1"/>
                      </a:solidFill>
                      <a:prstDash val="solid"/>
                      <a:round/>
                      <a:headEnd type="none" w="med" len="med"/>
                      <a:tailEnd type="none" w="med" len="med"/>
                    </a:lnR>
                    <a:solidFill>
                      <a:srgbClr val="0070C0"/>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100" b="0" dirty="0">
                          <a:solidFill>
                            <a:srgbClr val="000000"/>
                          </a:solidFill>
                          <a:effectLst/>
                          <a:latin typeface="Source Sans Pro" panose="020B0503030403020204" pitchFamily="34" charset="0"/>
                          <a:ea typeface="Source Sans Pro" panose="020B0503030403020204" pitchFamily="34" charset="0"/>
                        </a:rPr>
                        <a:t>To continue to preserve and enhance the character of </a:t>
                      </a:r>
                      <a:r>
                        <a:rPr lang="en-GB" sz="1100" dirty="0">
                          <a:solidFill>
                            <a:srgbClr val="000000"/>
                          </a:solidFill>
                          <a:latin typeface="Source Sans Pro" panose="020B0503030403020204" pitchFamily="34" charset="0"/>
                          <a:ea typeface="Source Sans Pro" panose="020B0503030403020204" pitchFamily="34" charset="0"/>
                        </a:rPr>
                        <a:t>Spixworth</a:t>
                      </a:r>
                      <a:r>
                        <a:rPr lang="en-GB" sz="1100" b="0" dirty="0">
                          <a:solidFill>
                            <a:srgbClr val="000000"/>
                          </a:solidFill>
                          <a:effectLst/>
                          <a:latin typeface="Source Sans Pro" panose="020B0503030403020204" pitchFamily="34" charset="0"/>
                          <a:ea typeface="Source Sans Pro" panose="020B0503030403020204" pitchFamily="34" charset="0"/>
                        </a:rPr>
                        <a:t> and to support appropriate development: using the National Planning Policy Framework to safeguard its unique identity and environment</a:t>
                      </a:r>
                      <a:endParaRPr lang="en-GB" sz="1100" dirty="0">
                        <a:latin typeface="Source Sans Pro" panose="020B0503030403020204" pitchFamily="34" charset="0"/>
                        <a:ea typeface="Source Sans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marL="171450" indent="-171450">
                        <a:buFont typeface="Wingdings" panose="05000000000000000000" pitchFamily="2" charset="2"/>
                        <a:buChar char="Ø"/>
                      </a:pPr>
                      <a:r>
                        <a:rPr lang="en-GB" sz="1100" dirty="0">
                          <a:latin typeface="Source Sans Pro" panose="020B0503030403020204" pitchFamily="34" charset="0"/>
                          <a:ea typeface="Source Sans Pro" panose="020B0503030403020204" pitchFamily="34" charset="0"/>
                        </a:rPr>
                        <a:t>Neighbourhood Plan Review</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183012879"/>
                  </a:ext>
                </a:extLst>
              </a:tr>
              <a:tr h="0">
                <a:tc>
                  <a:txBody>
                    <a:bodyPr/>
                    <a:lstStyle/>
                    <a:p>
                      <a:pPr algn="ctr"/>
                      <a:endParaRPr lang="en-GB" sz="100" b="1" dirty="0">
                        <a:solidFill>
                          <a:schemeClr val="bg1"/>
                        </a:solidFill>
                      </a:endParaRPr>
                    </a:p>
                  </a:txBody>
                  <a:tcPr anchor="ctr">
                    <a:solidFill>
                      <a:schemeClr val="bg1"/>
                    </a:solidFill>
                  </a:tcPr>
                </a:tc>
                <a:tc>
                  <a:txBody>
                    <a:bodyPr/>
                    <a:lstStyle/>
                    <a:p>
                      <a:endParaRPr lang="en-GB" sz="100" dirty="0">
                        <a:latin typeface="Source Sans Pro" panose="020B0503030403020204" pitchFamily="34" charset="0"/>
                        <a:ea typeface="Source Sans Pro" panose="020B0503030403020204" pitchFamily="34" charset="0"/>
                      </a:endParaRPr>
                    </a:p>
                  </a:txBody>
                  <a:tcPr anchor="ctr">
                    <a:solidFill>
                      <a:schemeClr val="bg1"/>
                    </a:solidFill>
                  </a:tcPr>
                </a:tc>
                <a:tc>
                  <a:txBody>
                    <a:bodyPr/>
                    <a:lstStyle/>
                    <a:p>
                      <a:endParaRPr lang="en-GB" sz="100" dirty="0"/>
                    </a:p>
                  </a:txBody>
                  <a:tcPr>
                    <a:solidFill>
                      <a:schemeClr val="bg1"/>
                    </a:solidFill>
                  </a:tcPr>
                </a:tc>
                <a:extLst>
                  <a:ext uri="{0D108BD9-81ED-4DB2-BD59-A6C34878D82A}">
                    <a16:rowId xmlns:a16="http://schemas.microsoft.com/office/drawing/2014/main" val="2030904496"/>
                  </a:ext>
                </a:extLst>
              </a:tr>
              <a:tr h="391021">
                <a:tc>
                  <a:txBody>
                    <a:bodyPr/>
                    <a:lstStyle/>
                    <a:p>
                      <a:pPr algn="ctr"/>
                      <a:r>
                        <a:rPr lang="en-GB" sz="1400" b="1" dirty="0">
                          <a:solidFill>
                            <a:schemeClr val="bg1"/>
                          </a:solidFill>
                        </a:rPr>
                        <a:t>Local Economy </a:t>
                      </a:r>
                    </a:p>
                  </a:txBody>
                  <a:tcPr anchor="ctr">
                    <a:lnR w="12700" cap="flat" cmpd="sng" algn="ctr">
                      <a:solidFill>
                        <a:schemeClr val="tx1"/>
                      </a:solidFill>
                      <a:prstDash val="solid"/>
                      <a:round/>
                      <a:headEnd type="none" w="med" len="med"/>
                      <a:tailEnd type="none" w="med" len="med"/>
                    </a:lnR>
                    <a:solidFill>
                      <a:schemeClr val="accent2"/>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100" dirty="0">
                          <a:solidFill>
                            <a:srgbClr val="000000"/>
                          </a:solidFill>
                          <a:latin typeface="Source Sans Pro" panose="020B0503030403020204" pitchFamily="34" charset="0"/>
                          <a:ea typeface="Source Sans Pro" panose="020B0503030403020204" pitchFamily="34" charset="0"/>
                        </a:rPr>
                        <a:t>To encourage &amp; support new &amp; existing business to improve local employment opportunities within the parish &amp; seek to strengthen the local economy &amp; village shops  </a:t>
                      </a:r>
                      <a:endParaRPr lang="en-GB" sz="1100" dirty="0">
                        <a:latin typeface="Source Sans Pro" panose="020B0503030403020204" pitchFamily="34" charset="0"/>
                        <a:ea typeface="Source Sans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100" dirty="0">
                          <a:latin typeface="Source Sans Pro" panose="020B0503030403020204" pitchFamily="34" charset="0"/>
                          <a:ea typeface="Source Sans Pro" panose="020B0503030403020204" pitchFamily="34" charset="0"/>
                        </a:rPr>
                        <a:t>Neighbourhood Plan Review</a:t>
                      </a:r>
                    </a:p>
                  </a:txBody>
                  <a:tcP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1458043065"/>
                  </a:ext>
                </a:extLst>
              </a:tr>
            </a:tbl>
          </a:graphicData>
        </a:graphic>
      </p:graphicFrame>
      <p:sp>
        <p:nvSpPr>
          <p:cNvPr id="2" name="Rectangle 1">
            <a:extLst>
              <a:ext uri="{FF2B5EF4-FFF2-40B4-BE49-F238E27FC236}">
                <a16:creationId xmlns:a16="http://schemas.microsoft.com/office/drawing/2014/main" id="{A57C07FB-2AD4-A13D-E572-6B411A85B5AC}"/>
              </a:ext>
            </a:extLst>
          </p:cNvPr>
          <p:cNvSpPr/>
          <p:nvPr/>
        </p:nvSpPr>
        <p:spPr>
          <a:xfrm>
            <a:off x="-1" y="1"/>
            <a:ext cx="12192000" cy="500676"/>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D64FF1F-3B8B-D3AF-A419-73DE630C46DD}"/>
              </a:ext>
            </a:extLst>
          </p:cNvPr>
          <p:cNvSpPr txBox="1"/>
          <p:nvPr/>
        </p:nvSpPr>
        <p:spPr>
          <a:xfrm>
            <a:off x="32414" y="-39870"/>
            <a:ext cx="12192000" cy="584775"/>
          </a:xfrm>
          <a:prstGeom prst="rect">
            <a:avLst/>
          </a:prstGeom>
          <a:noFill/>
        </p:spPr>
        <p:txBody>
          <a:bodyPr wrap="square" rtlCol="0">
            <a:spAutoFit/>
          </a:bodyPr>
          <a:lstStyle/>
          <a:p>
            <a:r>
              <a:rPr lang="en-GB" sz="1600" b="1" dirty="0">
                <a:solidFill>
                  <a:schemeClr val="bg1"/>
                </a:solidFill>
                <a:latin typeface="Source Sans Pro" panose="020B0503030403020204" pitchFamily="34" charset="0"/>
                <a:ea typeface="Source Sans Pro" panose="020B0503030403020204" pitchFamily="34" charset="0"/>
              </a:rPr>
              <a:t>Spixworth Parish Council | Strategic Plan </a:t>
            </a:r>
          </a:p>
          <a:p>
            <a:r>
              <a:rPr lang="en-GB" sz="1600" i="1" dirty="0">
                <a:solidFill>
                  <a:schemeClr val="bg1"/>
                </a:solidFill>
                <a:latin typeface="Source Sans Pro" panose="020B0503030403020204" pitchFamily="34" charset="0"/>
                <a:ea typeface="Source Sans Pro" panose="020B0503030403020204" pitchFamily="34" charset="0"/>
              </a:rPr>
              <a:t>3. Strategic Initiative Alignment 									</a:t>
            </a:r>
          </a:p>
        </p:txBody>
      </p:sp>
      <p:sp>
        <p:nvSpPr>
          <p:cNvPr id="5" name="TextBox 4">
            <a:extLst>
              <a:ext uri="{FF2B5EF4-FFF2-40B4-BE49-F238E27FC236}">
                <a16:creationId xmlns:a16="http://schemas.microsoft.com/office/drawing/2014/main" id="{274845FC-046D-BF88-61A0-AFBAEEE0B30A}"/>
              </a:ext>
            </a:extLst>
          </p:cNvPr>
          <p:cNvSpPr txBox="1"/>
          <p:nvPr/>
        </p:nvSpPr>
        <p:spPr>
          <a:xfrm>
            <a:off x="73979" y="6639292"/>
            <a:ext cx="4825360" cy="253916"/>
          </a:xfrm>
          <a:prstGeom prst="rect">
            <a:avLst/>
          </a:prstGeom>
          <a:noFill/>
        </p:spPr>
        <p:txBody>
          <a:bodyPr wrap="none" rtlCol="0">
            <a:spAutoFit/>
          </a:bodyPr>
          <a:lstStyle/>
          <a:p>
            <a:r>
              <a:rPr lang="en-GB" sz="1050" dirty="0"/>
              <a:t>* asterix denotes number of times initiative occurs across multiple themes/objectives</a:t>
            </a:r>
          </a:p>
        </p:txBody>
      </p:sp>
      <p:sp>
        <p:nvSpPr>
          <p:cNvPr id="6" name="TextBox 5">
            <a:extLst>
              <a:ext uri="{FF2B5EF4-FFF2-40B4-BE49-F238E27FC236}">
                <a16:creationId xmlns:a16="http://schemas.microsoft.com/office/drawing/2014/main" id="{FE888E4D-6C7A-6305-2C8E-9102035BE859}"/>
              </a:ext>
            </a:extLst>
          </p:cNvPr>
          <p:cNvSpPr txBox="1"/>
          <p:nvPr/>
        </p:nvSpPr>
        <p:spPr>
          <a:xfrm>
            <a:off x="11889927" y="6617772"/>
            <a:ext cx="256802" cy="261610"/>
          </a:xfrm>
          <a:prstGeom prst="rect">
            <a:avLst/>
          </a:prstGeom>
          <a:noFill/>
        </p:spPr>
        <p:txBody>
          <a:bodyPr wrap="none" rtlCol="0">
            <a:spAutoFit/>
          </a:bodyPr>
          <a:lstStyle/>
          <a:p>
            <a:r>
              <a:rPr lang="en-GB" sz="1100" dirty="0"/>
              <a:t>4</a:t>
            </a:r>
          </a:p>
        </p:txBody>
      </p:sp>
    </p:spTree>
    <p:extLst>
      <p:ext uri="{BB962C8B-B14F-4D97-AF65-F5344CB8AC3E}">
        <p14:creationId xmlns:p14="http://schemas.microsoft.com/office/powerpoint/2010/main" val="3918876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158F28D-515E-523F-C141-23C7CCECA36E}"/>
              </a:ext>
            </a:extLst>
          </p:cNvPr>
          <p:cNvGraphicFramePr>
            <a:graphicFrameLocks noGrp="1"/>
          </p:cNvGraphicFramePr>
          <p:nvPr>
            <p:extLst>
              <p:ext uri="{D42A27DB-BD31-4B8C-83A1-F6EECF244321}">
                <p14:modId xmlns:p14="http://schemas.microsoft.com/office/powerpoint/2010/main" val="3718878340"/>
              </p:ext>
            </p:extLst>
          </p:nvPr>
        </p:nvGraphicFramePr>
        <p:xfrm>
          <a:off x="20781" y="459331"/>
          <a:ext cx="12150436" cy="63855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789945575"/>
                    </a:ext>
                  </a:extLst>
                </a:gridCol>
                <a:gridCol w="5070763">
                  <a:extLst>
                    <a:ext uri="{9D8B030D-6E8A-4147-A177-3AD203B41FA5}">
                      <a16:colId xmlns:a16="http://schemas.microsoft.com/office/drawing/2014/main" val="3041383710"/>
                    </a:ext>
                  </a:extLst>
                </a:gridCol>
                <a:gridCol w="4336473">
                  <a:extLst>
                    <a:ext uri="{9D8B030D-6E8A-4147-A177-3AD203B41FA5}">
                      <a16:colId xmlns:a16="http://schemas.microsoft.com/office/drawing/2014/main" val="604772678"/>
                    </a:ext>
                  </a:extLst>
                </a:gridCol>
              </a:tblGrid>
              <a:tr h="263239">
                <a:tc>
                  <a:txBody>
                    <a:bodyPr/>
                    <a:lstStyle/>
                    <a:p>
                      <a:pPr algn="ctr"/>
                      <a:r>
                        <a:rPr lang="en-GB" sz="1400" b="1" i="0" dirty="0">
                          <a:solidFill>
                            <a:schemeClr val="tx1"/>
                          </a:solidFill>
                          <a:latin typeface="Source Sans Pro" panose="020B0503030403020204" pitchFamily="34" charset="0"/>
                          <a:ea typeface="Source Sans Pro" panose="020B0503030403020204" pitchFamily="34" charset="0"/>
                        </a:rPr>
                        <a:t>Strategic Initiative</a:t>
                      </a:r>
                    </a:p>
                  </a:txBody>
                  <a:tcPr anchor="ctr">
                    <a:solidFill>
                      <a:schemeClr val="bg1"/>
                    </a:solidFill>
                  </a:tcPr>
                </a:tc>
                <a:tc>
                  <a:txBody>
                    <a:bodyPr/>
                    <a:lstStyle/>
                    <a:p>
                      <a:pPr algn="ctr"/>
                      <a:r>
                        <a:rPr lang="en-GB" sz="1400" b="1" i="0" dirty="0">
                          <a:solidFill>
                            <a:schemeClr val="tx1"/>
                          </a:solidFill>
                          <a:latin typeface="Source Sans Pro" panose="020B0503030403020204" pitchFamily="34" charset="0"/>
                          <a:ea typeface="Source Sans Pro" panose="020B0503030403020204" pitchFamily="34" charset="0"/>
                        </a:rPr>
                        <a:t>Description </a:t>
                      </a:r>
                    </a:p>
                  </a:txBody>
                  <a:tcPr anchor="ctr">
                    <a:solidFill>
                      <a:schemeClr val="bg1"/>
                    </a:solidFill>
                  </a:tcPr>
                </a:tc>
                <a:tc>
                  <a:txBody>
                    <a:bodyPr/>
                    <a:lstStyle/>
                    <a:p>
                      <a:pPr algn="ctr"/>
                      <a:r>
                        <a:rPr lang="en-GB" sz="1400" b="1" i="0" dirty="0">
                          <a:solidFill>
                            <a:schemeClr val="tx1"/>
                          </a:solidFill>
                          <a:latin typeface="Source Sans Pro" panose="020B0503030403020204" pitchFamily="34" charset="0"/>
                          <a:ea typeface="Source Sans Pro" panose="020B0503030403020204" pitchFamily="34" charset="0"/>
                        </a:rPr>
                        <a:t>Outcome </a:t>
                      </a:r>
                    </a:p>
                  </a:txBody>
                  <a:tcPr anchor="ctr">
                    <a:solidFill>
                      <a:schemeClr val="bg1"/>
                    </a:solidFill>
                  </a:tcPr>
                </a:tc>
                <a:extLst>
                  <a:ext uri="{0D108BD9-81ED-4DB2-BD59-A6C34878D82A}">
                    <a16:rowId xmlns:a16="http://schemas.microsoft.com/office/drawing/2014/main" val="4280458025"/>
                  </a:ext>
                </a:extLst>
              </a:tr>
              <a:tr h="368534">
                <a:tc>
                  <a:txBody>
                    <a:bodyPr/>
                    <a:lstStyle/>
                    <a:p>
                      <a:pPr marL="0" indent="0">
                        <a:buFont typeface="Wingdings" panose="05000000000000000000" pitchFamily="2" charset="2"/>
                        <a:buNone/>
                      </a:pPr>
                      <a:r>
                        <a:rPr lang="en-GB" sz="1100" b="1" dirty="0">
                          <a:latin typeface="Source Sans Pro" panose="020B0503030403020204" pitchFamily="34" charset="0"/>
                          <a:ea typeface="Source Sans Pro" panose="020B0503030403020204" pitchFamily="34" charset="0"/>
                        </a:rPr>
                        <a:t>1. Governance Structure Review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Review of structure and execution of parish council governance against best practice, with areas for improvement identified and actions agreed to address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GB" sz="1100" dirty="0">
                          <a:latin typeface="Source Sans Pro" panose="020B0503030403020204" pitchFamily="34" charset="0"/>
                          <a:ea typeface="Source Sans Pro" panose="020B0503030403020204" pitchFamily="34" charset="0"/>
                        </a:rPr>
                        <a:t>Strong internal governance ensuring operating effectiveness and sustainability of the parish council</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4910606"/>
                  </a:ext>
                </a:extLst>
              </a:tr>
              <a:tr h="368534">
                <a:tc>
                  <a:txBody>
                    <a:bodyPr/>
                    <a:lstStyle/>
                    <a:p>
                      <a:pPr marL="0" indent="0">
                        <a:buFont typeface="Wingdings" panose="05000000000000000000" pitchFamily="2" charset="2"/>
                        <a:buNone/>
                      </a:pPr>
                      <a:r>
                        <a:rPr lang="en-GB" sz="1100" b="1" dirty="0">
                          <a:latin typeface="Source Sans Pro" panose="020B0503030403020204" pitchFamily="34" charset="0"/>
                          <a:ea typeface="Source Sans Pro" panose="020B0503030403020204" pitchFamily="34" charset="0"/>
                        </a:rPr>
                        <a:t>2. Finance Reporting Review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Review of financial processes and reporting and improvement actions identified and implemented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Effective process, oversight, reporting and management of the parish council finances</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6341913"/>
                  </a:ext>
                </a:extLst>
              </a:tr>
              <a:tr h="368534">
                <a:tc>
                  <a:txBody>
                    <a:bodyPr/>
                    <a:lstStyle/>
                    <a:p>
                      <a:pPr marL="0" indent="0">
                        <a:buFont typeface="Wingdings" panose="05000000000000000000" pitchFamily="2" charset="2"/>
                        <a:buNone/>
                      </a:pPr>
                      <a:r>
                        <a:rPr lang="en-GB" sz="1100" b="1" dirty="0">
                          <a:latin typeface="Source Sans Pro" panose="020B0503030403020204" pitchFamily="34" charset="0"/>
                          <a:ea typeface="Source Sans Pro" panose="020B0503030403020204" pitchFamily="34" charset="0"/>
                        </a:rPr>
                        <a:t>3. Policy &amp; Legal Review</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Review of policy and legal framework and improvement actions identified and implemented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Operating effectiveness within policy and legal framework</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6171914"/>
                  </a:ext>
                </a:extLst>
              </a:tr>
              <a:tr h="368534">
                <a:tc>
                  <a:txBody>
                    <a:bodyPr/>
                    <a:lstStyle/>
                    <a:p>
                      <a:pPr marL="0" indent="0">
                        <a:buFont typeface="Wingdings" panose="05000000000000000000" pitchFamily="2" charset="2"/>
                        <a:buNone/>
                      </a:pPr>
                      <a:r>
                        <a:rPr lang="en-GB" sz="1100" b="1" dirty="0">
                          <a:latin typeface="Source Sans Pro" panose="020B0503030403020204" pitchFamily="34" charset="0"/>
                          <a:ea typeface="Source Sans Pro" panose="020B0503030403020204" pitchFamily="34" charset="0"/>
                        </a:rPr>
                        <a:t>4. Projects Prioritisation Process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Design and implementation of a framework for identifying, prioritising and delivering projects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Effective and consistent prioritisation of projects in accordance with the strategy and key objectives</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0030720"/>
                  </a:ext>
                </a:extLst>
              </a:tr>
              <a:tr h="368534">
                <a:tc>
                  <a:txBody>
                    <a:bodyPr/>
                    <a:lstStyle/>
                    <a:p>
                      <a:pPr marL="0" indent="0">
                        <a:buFont typeface="Wingdings" panose="05000000000000000000" pitchFamily="2" charset="2"/>
                        <a:buNone/>
                      </a:pPr>
                      <a:r>
                        <a:rPr lang="en-GB" sz="1100" b="1" dirty="0">
                          <a:latin typeface="Source Sans Pro" panose="020B0503030403020204" pitchFamily="34" charset="0"/>
                          <a:ea typeface="Source Sans Pro" panose="020B0503030403020204" pitchFamily="34" charset="0"/>
                        </a:rPr>
                        <a:t>5. Media Policy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Design and implementation  of a policy outlining the conduct of the Parish Council with regards to media including online social media and local and national press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Consistent and appropriate media engagement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1878774"/>
                  </a:ext>
                </a:extLst>
              </a:tr>
              <a:tr h="368534">
                <a:tc>
                  <a:txBody>
                    <a:bodyPr/>
                    <a:lstStyle/>
                    <a:p>
                      <a:pPr marL="0" indent="0">
                        <a:buFont typeface="Wingdings" panose="05000000000000000000" pitchFamily="2" charset="2"/>
                        <a:buNone/>
                      </a:pPr>
                      <a:r>
                        <a:rPr lang="en-GB" sz="1100" b="1" dirty="0">
                          <a:latin typeface="Source Sans Pro" panose="020B0503030403020204" pitchFamily="34" charset="0"/>
                          <a:ea typeface="Source Sans Pro" panose="020B0503030403020204" pitchFamily="34" charset="0"/>
                        </a:rPr>
                        <a:t>6. Staffing Review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Review of staffing structure, contracts, roles and responsibilities etc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Clear roles and responsibilities, right levels of staff appropriately rewarded and delivering expected outputs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8134402"/>
                  </a:ext>
                </a:extLst>
              </a:tr>
              <a:tr h="368534">
                <a:tc>
                  <a:txBody>
                    <a:bodyPr/>
                    <a:lstStyle/>
                    <a:p>
                      <a:pPr marL="0" indent="0">
                        <a:buFont typeface="Wingdings" panose="05000000000000000000" pitchFamily="2" charset="2"/>
                        <a:buNone/>
                      </a:pPr>
                      <a:r>
                        <a:rPr lang="en-GB" sz="1100" b="1" dirty="0">
                          <a:latin typeface="Source Sans Pro" panose="020B0503030403020204" pitchFamily="34" charset="0"/>
                          <a:ea typeface="Source Sans Pro" panose="020B0503030403020204" pitchFamily="34" charset="0"/>
                        </a:rPr>
                        <a:t>7. Councillor Training Programme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Design and implementation of Councillor training programme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Knowledgeable and capable councillors, providing council and supporting delivery of the council’s strategy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1086878"/>
                  </a:ext>
                </a:extLst>
              </a:tr>
              <a:tr h="36853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dirty="0">
                          <a:latin typeface="Source Sans Pro" panose="020B0503030403020204" pitchFamily="34" charset="0"/>
                          <a:ea typeface="Source Sans Pro" panose="020B0503030403020204" pitchFamily="34" charset="0"/>
                        </a:rPr>
                        <a:t>8. North Walsham Road Junction</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Road Traffic and pedestrian Solution implemented</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Improved safety for residents of Spixworth, traffic and pedestrian, using the junction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0494967"/>
                  </a:ext>
                </a:extLst>
              </a:tr>
              <a:tr h="223753">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dirty="0">
                          <a:solidFill>
                            <a:srgbClr val="000000"/>
                          </a:solidFill>
                          <a:effectLst/>
                          <a:latin typeface="Source Sans Pro" panose="020B0503030403020204" pitchFamily="34" charset="0"/>
                          <a:ea typeface="Source Sans Pro" panose="020B0503030403020204" pitchFamily="34" charset="0"/>
                        </a:rPr>
                        <a:t>9. Village Hall &amp; MUGA upgrade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Completion of build and opening of the Village Hall &amp; MUGA court upgrade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Improved recreational play and sports facilities and equipment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6482066"/>
                  </a:ext>
                </a:extLst>
              </a:tr>
              <a:tr h="223753">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dirty="0">
                          <a:solidFill>
                            <a:srgbClr val="000000"/>
                          </a:solidFill>
                          <a:effectLst/>
                          <a:latin typeface="Source Sans Pro" panose="020B0503030403020204" pitchFamily="34" charset="0"/>
                          <a:ea typeface="Source Sans Pro" panose="020B0503030403020204" pitchFamily="34" charset="0"/>
                        </a:rPr>
                        <a:t>10. Allotments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Completion of build and opening of the village allotments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dirty="0">
                          <a:latin typeface="Source Sans Pro" panose="020B0503030403020204" pitchFamily="34" charset="0"/>
                          <a:ea typeface="Source Sans Pro" panose="020B0503030403020204" pitchFamily="34" charset="0"/>
                        </a:rPr>
                        <a:t>Provision of allotments for residents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6043984"/>
                  </a:ext>
                </a:extLst>
              </a:tr>
              <a:tr h="36853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dirty="0">
                          <a:solidFill>
                            <a:srgbClr val="000000"/>
                          </a:solidFill>
                          <a:effectLst/>
                          <a:latin typeface="Source Sans Pro" panose="020B0503030403020204" pitchFamily="34" charset="0"/>
                          <a:ea typeface="Source Sans Pro" panose="020B0503030403020204" pitchFamily="34" charset="0"/>
                        </a:rPr>
                        <a:t>11. Parish Councillor Recruitment Plan </a:t>
                      </a:r>
                    </a:p>
                  </a:txBody>
                  <a:tcPr anchor="ctr">
                    <a:lnL w="12700" cmpd="sng">
                      <a:noFill/>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Design and implementation of a recruitment and pipeline plan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dirty="0">
                          <a:latin typeface="Source Sans Pro" panose="020B0503030403020204" pitchFamily="34" charset="0"/>
                          <a:ea typeface="Source Sans Pro" panose="020B0503030403020204" pitchFamily="34" charset="0"/>
                        </a:rPr>
                        <a:t>Effective recruitment ensuring the council is always right sized with the skills required to support delivery of the council’s strategy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0257453"/>
                  </a:ext>
                </a:extLst>
              </a:tr>
              <a:tr h="36853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dirty="0">
                          <a:solidFill>
                            <a:srgbClr val="000000"/>
                          </a:solidFill>
                          <a:effectLst/>
                          <a:latin typeface="Source Sans Pro" panose="020B0503030403020204" pitchFamily="34" charset="0"/>
                          <a:ea typeface="Source Sans Pro" panose="020B0503030403020204" pitchFamily="34" charset="0"/>
                        </a:rPr>
                        <a:t>12. Resident Engagement Survey </a:t>
                      </a:r>
                    </a:p>
                  </a:txBody>
                  <a:tcPr anchor="ctr">
                    <a:lnL w="12700" cmpd="sng">
                      <a:noFill/>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Design and implementation of engagement survey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dirty="0">
                          <a:latin typeface="Source Sans Pro" panose="020B0503030403020204" pitchFamily="34" charset="0"/>
                          <a:ea typeface="Source Sans Pro" panose="020B0503030403020204" pitchFamily="34" charset="0"/>
                        </a:rPr>
                        <a:t>Understanding of how residents feel about the council, the village and opportunities to improve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0446692"/>
                  </a:ext>
                </a:extLst>
              </a:tr>
              <a:tr h="223753">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dirty="0">
                          <a:solidFill>
                            <a:srgbClr val="000000"/>
                          </a:solidFill>
                          <a:effectLst/>
                          <a:latin typeface="Source Sans Pro" panose="020B0503030403020204" pitchFamily="34" charset="0"/>
                          <a:ea typeface="Source Sans Pro" panose="020B0503030403020204" pitchFamily="34" charset="0"/>
                        </a:rPr>
                        <a:t>13. Events &amp; Communication Plan </a:t>
                      </a:r>
                    </a:p>
                  </a:txBody>
                  <a:tcPr anchor="ctr">
                    <a:lnL w="12700" cmpd="sng">
                      <a:noFill/>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Source Sans Pro" panose="020B0503030403020204" pitchFamily="34" charset="0"/>
                          <a:ea typeface="Source Sans Pro" panose="020B0503030403020204" pitchFamily="34" charset="0"/>
                        </a:rPr>
                        <a:t>Design and implementation of an events and communications plan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dirty="0">
                          <a:latin typeface="Source Sans Pro" panose="020B0503030403020204" pitchFamily="34" charset="0"/>
                          <a:ea typeface="Source Sans Pro" panose="020B0503030403020204" pitchFamily="34" charset="0"/>
                        </a:rPr>
                        <a:t>Highly engaged community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6276598"/>
                  </a:ext>
                </a:extLst>
              </a:tr>
              <a:tr h="223753">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dirty="0">
                          <a:solidFill>
                            <a:srgbClr val="000000"/>
                          </a:solidFill>
                          <a:effectLst/>
                          <a:latin typeface="Source Sans Pro" panose="020B0503030403020204" pitchFamily="34" charset="0"/>
                          <a:ea typeface="Source Sans Pro" panose="020B0503030403020204" pitchFamily="34" charset="0"/>
                        </a:rPr>
                        <a:t>14. Public Image Improvement Plan </a:t>
                      </a:r>
                    </a:p>
                  </a:txBody>
                  <a:tcPr anchor="ctr">
                    <a:lnL w="12700" cmpd="sng">
                      <a:noFill/>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Source Sans Pro" panose="020B0503030403020204" pitchFamily="34" charset="0"/>
                          <a:ea typeface="Source Sans Pro" panose="020B0503030403020204" pitchFamily="34" charset="0"/>
                        </a:rPr>
                        <a:t>Review of Parish Council public image including website and social media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dirty="0">
                          <a:latin typeface="Source Sans Pro" panose="020B0503030403020204" pitchFamily="34" charset="0"/>
                          <a:ea typeface="Source Sans Pro" panose="020B0503030403020204" pitchFamily="34" charset="0"/>
                        </a:rPr>
                        <a:t>Improved visibility and design of parish council web &amp; social media</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9182432"/>
                  </a:ext>
                </a:extLst>
              </a:tr>
              <a:tr h="223753">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dirty="0">
                          <a:solidFill>
                            <a:srgbClr val="000000"/>
                          </a:solidFill>
                          <a:effectLst/>
                          <a:latin typeface="Source Sans Pro" panose="020B0503030403020204" pitchFamily="34" charset="0"/>
                          <a:ea typeface="Source Sans Pro" panose="020B0503030403020204" pitchFamily="34" charset="0"/>
                        </a:rPr>
                        <a:t>15. Crostwick Lane Amenity Land Project</a:t>
                      </a:r>
                      <a:endParaRPr lang="en-GB" sz="1100" b="0" dirty="0">
                        <a:solidFill>
                          <a:srgbClr val="000000"/>
                        </a:solidFill>
                        <a:effectLst/>
                        <a:latin typeface="Source Sans Pro" panose="020B0503030403020204" pitchFamily="34" charset="0"/>
                        <a:ea typeface="Source Sans Pro" panose="020B0503030403020204" pitchFamily="34" charset="0"/>
                      </a:endParaRPr>
                    </a:p>
                  </a:txBody>
                  <a:tcPr anchor="ctr">
                    <a:lnL w="12700" cmpd="sng">
                      <a:noFill/>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Source Sans Pro" panose="020B0503030403020204" pitchFamily="34" charset="0"/>
                          <a:ea typeface="Source Sans Pro" panose="020B0503030403020204" pitchFamily="34" charset="0"/>
                        </a:rPr>
                        <a:t>Delivery of Crostwick Lane Amenity land project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dirty="0">
                          <a:latin typeface="Source Sans Pro" panose="020B0503030403020204" pitchFamily="34" charset="0"/>
                          <a:ea typeface="Source Sans Pro" panose="020B0503030403020204" pitchFamily="34" charset="0"/>
                        </a:rPr>
                        <a:t>Unique amenity land space for residents to enjoy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402122"/>
                  </a:ext>
                </a:extLst>
              </a:tr>
              <a:tr h="223753">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dirty="0">
                          <a:solidFill>
                            <a:srgbClr val="000000"/>
                          </a:solidFill>
                          <a:effectLst/>
                          <a:latin typeface="Source Sans Pro" panose="020B0503030403020204" pitchFamily="34" charset="0"/>
                          <a:ea typeface="Source Sans Pro" panose="020B0503030403020204" pitchFamily="34" charset="0"/>
                        </a:rPr>
                        <a:t>16. Cedar Avenue Play Park Upgrade</a:t>
                      </a:r>
                    </a:p>
                  </a:txBody>
                  <a:tcPr anchor="ctr">
                    <a:lnL w="12700" cmpd="sng">
                      <a:noFill/>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Source Sans Pro" panose="020B0503030403020204" pitchFamily="34" charset="0"/>
                          <a:ea typeface="Source Sans Pro" panose="020B0503030403020204" pitchFamily="34" charset="0"/>
                        </a:rPr>
                        <a:t>Delivery of Cedar Avenue play park upgrade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100" dirty="0">
                          <a:latin typeface="Source Sans Pro" panose="020B0503030403020204" pitchFamily="34" charset="0"/>
                          <a:ea typeface="Source Sans Pro" panose="020B0503030403020204" pitchFamily="34" charset="0"/>
                        </a:rPr>
                        <a:t>Improved recreational play facilities and equipment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1191641"/>
                  </a:ext>
                </a:extLst>
              </a:tr>
              <a:tr h="223753">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b="1" dirty="0">
                          <a:latin typeface="Source Sans Pro" panose="020B0503030403020204" pitchFamily="34" charset="0"/>
                          <a:ea typeface="Source Sans Pro" panose="020B0503030403020204" pitchFamily="34" charset="0"/>
                        </a:rPr>
                        <a:t>17. Neighbourhood Plan Review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Review of Neighbourhood plan </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Wingdings" panose="05000000000000000000" pitchFamily="2" charset="2"/>
                        <a:buNone/>
                      </a:pPr>
                      <a:r>
                        <a:rPr lang="en-GB" sz="1100" dirty="0">
                          <a:latin typeface="Source Sans Pro" panose="020B0503030403020204" pitchFamily="34" charset="0"/>
                          <a:ea typeface="Source Sans Pro" panose="020B0503030403020204" pitchFamily="34" charset="0"/>
                        </a:rPr>
                        <a:t>Relevant neighbourhood plan for ongoing use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012879"/>
                  </a:ext>
                </a:extLst>
              </a:tr>
            </a:tbl>
          </a:graphicData>
        </a:graphic>
      </p:graphicFrame>
      <p:sp>
        <p:nvSpPr>
          <p:cNvPr id="2" name="Rectangle 1">
            <a:extLst>
              <a:ext uri="{FF2B5EF4-FFF2-40B4-BE49-F238E27FC236}">
                <a16:creationId xmlns:a16="http://schemas.microsoft.com/office/drawing/2014/main" id="{A57C07FB-2AD4-A13D-E572-6B411A85B5AC}"/>
              </a:ext>
            </a:extLst>
          </p:cNvPr>
          <p:cNvSpPr/>
          <p:nvPr/>
        </p:nvSpPr>
        <p:spPr>
          <a:xfrm>
            <a:off x="-1" y="1"/>
            <a:ext cx="12192000" cy="500676"/>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D64FF1F-3B8B-D3AF-A419-73DE630C46DD}"/>
              </a:ext>
            </a:extLst>
          </p:cNvPr>
          <p:cNvSpPr txBox="1"/>
          <p:nvPr/>
        </p:nvSpPr>
        <p:spPr>
          <a:xfrm>
            <a:off x="32414" y="-39870"/>
            <a:ext cx="12192000" cy="584775"/>
          </a:xfrm>
          <a:prstGeom prst="rect">
            <a:avLst/>
          </a:prstGeom>
          <a:noFill/>
        </p:spPr>
        <p:txBody>
          <a:bodyPr wrap="square" rtlCol="0">
            <a:spAutoFit/>
          </a:bodyPr>
          <a:lstStyle/>
          <a:p>
            <a:r>
              <a:rPr lang="en-GB" sz="1600" b="1" dirty="0">
                <a:solidFill>
                  <a:schemeClr val="bg1"/>
                </a:solidFill>
                <a:latin typeface="Source Sans Pro" panose="020B0503030403020204" pitchFamily="34" charset="0"/>
                <a:ea typeface="Source Sans Pro" panose="020B0503030403020204" pitchFamily="34" charset="0"/>
              </a:rPr>
              <a:t>Spixworth Parish Council | Strategic Plan </a:t>
            </a:r>
          </a:p>
          <a:p>
            <a:r>
              <a:rPr lang="en-GB" sz="1600" i="1" dirty="0">
                <a:solidFill>
                  <a:schemeClr val="bg1"/>
                </a:solidFill>
                <a:latin typeface="Source Sans Pro" panose="020B0503030403020204" pitchFamily="34" charset="0"/>
                <a:ea typeface="Source Sans Pro" panose="020B0503030403020204" pitchFamily="34" charset="0"/>
              </a:rPr>
              <a:t>4. Initiative Descriptions  									</a:t>
            </a:r>
          </a:p>
        </p:txBody>
      </p:sp>
      <p:sp>
        <p:nvSpPr>
          <p:cNvPr id="26" name="TextBox 25">
            <a:extLst>
              <a:ext uri="{FF2B5EF4-FFF2-40B4-BE49-F238E27FC236}">
                <a16:creationId xmlns:a16="http://schemas.microsoft.com/office/drawing/2014/main" id="{15795C84-6C2F-E719-12A1-36C581A71AFB}"/>
              </a:ext>
            </a:extLst>
          </p:cNvPr>
          <p:cNvSpPr txBox="1"/>
          <p:nvPr/>
        </p:nvSpPr>
        <p:spPr>
          <a:xfrm>
            <a:off x="11889927" y="6590062"/>
            <a:ext cx="256802" cy="261610"/>
          </a:xfrm>
          <a:prstGeom prst="rect">
            <a:avLst/>
          </a:prstGeom>
          <a:noFill/>
        </p:spPr>
        <p:txBody>
          <a:bodyPr wrap="none" rtlCol="0">
            <a:spAutoFit/>
          </a:bodyPr>
          <a:lstStyle/>
          <a:p>
            <a:r>
              <a:rPr lang="en-GB" sz="1100" dirty="0"/>
              <a:t>5</a:t>
            </a:r>
          </a:p>
        </p:txBody>
      </p:sp>
    </p:spTree>
    <p:extLst>
      <p:ext uri="{BB962C8B-B14F-4D97-AF65-F5344CB8AC3E}">
        <p14:creationId xmlns:p14="http://schemas.microsoft.com/office/powerpoint/2010/main" val="2321938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7C07FB-2AD4-A13D-E572-6B411A85B5AC}"/>
              </a:ext>
            </a:extLst>
          </p:cNvPr>
          <p:cNvSpPr/>
          <p:nvPr/>
        </p:nvSpPr>
        <p:spPr>
          <a:xfrm>
            <a:off x="-1" y="1"/>
            <a:ext cx="12192000" cy="500676"/>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D64FF1F-3B8B-D3AF-A419-73DE630C46DD}"/>
              </a:ext>
            </a:extLst>
          </p:cNvPr>
          <p:cNvSpPr txBox="1"/>
          <p:nvPr/>
        </p:nvSpPr>
        <p:spPr>
          <a:xfrm>
            <a:off x="32414" y="-39870"/>
            <a:ext cx="12192000" cy="584775"/>
          </a:xfrm>
          <a:prstGeom prst="rect">
            <a:avLst/>
          </a:prstGeom>
          <a:noFill/>
        </p:spPr>
        <p:txBody>
          <a:bodyPr wrap="square" rtlCol="0">
            <a:spAutoFit/>
          </a:bodyPr>
          <a:lstStyle/>
          <a:p>
            <a:r>
              <a:rPr lang="en-GB" sz="1600" b="1" dirty="0">
                <a:solidFill>
                  <a:schemeClr val="bg1"/>
                </a:solidFill>
                <a:latin typeface="Source Sans Pro" panose="020B0503030403020204" pitchFamily="34" charset="0"/>
                <a:ea typeface="Source Sans Pro" panose="020B0503030403020204" pitchFamily="34" charset="0"/>
              </a:rPr>
              <a:t>Spixworth Parish Council | Strategic Plan </a:t>
            </a:r>
          </a:p>
          <a:p>
            <a:r>
              <a:rPr lang="en-GB" sz="1600" i="1" dirty="0">
                <a:solidFill>
                  <a:schemeClr val="bg1"/>
                </a:solidFill>
                <a:latin typeface="Source Sans Pro" panose="020B0503030403020204" pitchFamily="34" charset="0"/>
                <a:ea typeface="Source Sans Pro" panose="020B0503030403020204" pitchFamily="34" charset="0"/>
              </a:rPr>
              <a:t>5. Strategic Initiative Prioritisation 									</a:t>
            </a:r>
          </a:p>
        </p:txBody>
      </p:sp>
      <p:graphicFrame>
        <p:nvGraphicFramePr>
          <p:cNvPr id="71" name="Table 71">
            <a:extLst>
              <a:ext uri="{FF2B5EF4-FFF2-40B4-BE49-F238E27FC236}">
                <a16:creationId xmlns:a16="http://schemas.microsoft.com/office/drawing/2014/main" id="{BDE42801-EBAE-2D0B-077B-13DFCC0078A5}"/>
              </a:ext>
            </a:extLst>
          </p:cNvPr>
          <p:cNvGraphicFramePr>
            <a:graphicFrameLocks noGrp="1"/>
          </p:cNvGraphicFramePr>
          <p:nvPr>
            <p:extLst>
              <p:ext uri="{D42A27DB-BD31-4B8C-83A1-F6EECF244321}">
                <p14:modId xmlns:p14="http://schemas.microsoft.com/office/powerpoint/2010/main" val="805722652"/>
              </p:ext>
            </p:extLst>
          </p:nvPr>
        </p:nvGraphicFramePr>
        <p:xfrm>
          <a:off x="5833636" y="5826025"/>
          <a:ext cx="6108595" cy="894080"/>
        </p:xfrm>
        <a:graphic>
          <a:graphicData uri="http://schemas.openxmlformats.org/drawingml/2006/table">
            <a:tbl>
              <a:tblPr firstRow="1" bandRow="1">
                <a:tableStyleId>{5C22544A-7EE6-4342-B048-85BDC9FD1C3A}</a:tableStyleId>
              </a:tblPr>
              <a:tblGrid>
                <a:gridCol w="947115">
                  <a:extLst>
                    <a:ext uri="{9D8B030D-6E8A-4147-A177-3AD203B41FA5}">
                      <a16:colId xmlns:a16="http://schemas.microsoft.com/office/drawing/2014/main" val="3998165272"/>
                    </a:ext>
                  </a:extLst>
                </a:gridCol>
                <a:gridCol w="5161480">
                  <a:extLst>
                    <a:ext uri="{9D8B030D-6E8A-4147-A177-3AD203B41FA5}">
                      <a16:colId xmlns:a16="http://schemas.microsoft.com/office/drawing/2014/main" val="3450169687"/>
                    </a:ext>
                  </a:extLst>
                </a:gridCol>
              </a:tblGrid>
              <a:tr h="0">
                <a:tc>
                  <a:txBody>
                    <a:bodyPr/>
                    <a:lstStyle/>
                    <a:p>
                      <a:pPr algn="ctr"/>
                      <a:r>
                        <a:rPr lang="en-GB" sz="100" b="0" dirty="0">
                          <a:solidFill>
                            <a:schemeClr val="tx1"/>
                          </a:solidFill>
                          <a:latin typeface="Source Sans Pro" panose="020B0503030403020204" pitchFamily="34" charset="0"/>
                          <a:ea typeface="Source Sans Pro" panose="020B0503030403020204" pitchFamily="34" charset="0"/>
                        </a:rPr>
                        <a:t> </a:t>
                      </a:r>
                    </a:p>
                  </a:txBody>
                  <a:tcPr anchor="ctr">
                    <a:solidFill>
                      <a:schemeClr val="bg1"/>
                    </a:solidFill>
                  </a:tcPr>
                </a:tc>
                <a:tc>
                  <a:txBody>
                    <a:bodyPr/>
                    <a:lstStyle/>
                    <a:p>
                      <a:pPr algn="ctr"/>
                      <a:endParaRPr lang="en-GB" sz="100" b="0" dirty="0">
                        <a:solidFill>
                          <a:schemeClr val="tx1"/>
                        </a:solidFill>
                        <a:latin typeface="Source Sans Pro" panose="020B0503030403020204" pitchFamily="34" charset="0"/>
                        <a:ea typeface="Source Sans Pro" panose="020B0503030403020204" pitchFamily="34" charset="0"/>
                      </a:endParaRPr>
                    </a:p>
                  </a:txBody>
                  <a:tcPr>
                    <a:solidFill>
                      <a:schemeClr val="bg1"/>
                    </a:solidFill>
                  </a:tcPr>
                </a:tc>
                <a:extLst>
                  <a:ext uri="{0D108BD9-81ED-4DB2-BD59-A6C34878D82A}">
                    <a16:rowId xmlns:a16="http://schemas.microsoft.com/office/drawing/2014/main" val="2764260743"/>
                  </a:ext>
                </a:extLst>
              </a:tr>
              <a:tr h="0">
                <a:tc>
                  <a:txBody>
                    <a:bodyPr/>
                    <a:lstStyle/>
                    <a:p>
                      <a:pPr algn="ctr"/>
                      <a:r>
                        <a:rPr lang="en-GB" sz="1100" b="1" dirty="0">
                          <a:latin typeface="Source Sans Pro" panose="020B0503030403020204" pitchFamily="34" charset="0"/>
                          <a:ea typeface="Source Sans Pro" panose="020B0503030403020204" pitchFamily="34" charset="0"/>
                        </a:rPr>
                        <a:t>H</a:t>
                      </a:r>
                    </a:p>
                  </a:txBody>
                  <a:tcPr anchor="ctr">
                    <a:solidFill>
                      <a:srgbClr val="00B0F0"/>
                    </a:solidFill>
                  </a:tcPr>
                </a:tc>
                <a:tc>
                  <a:txBody>
                    <a:bodyPr/>
                    <a:lstStyle/>
                    <a:p>
                      <a:r>
                        <a:rPr lang="en-GB" sz="1100" dirty="0">
                          <a:latin typeface="Source Sans Pro" panose="020B0503030403020204" pitchFamily="34" charset="0"/>
                          <a:ea typeface="Source Sans Pro" panose="020B0503030403020204" pitchFamily="34" charset="0"/>
                        </a:rPr>
                        <a:t>Must Do - Critical to achieving the strategic objective high in urgency  </a:t>
                      </a:r>
                    </a:p>
                  </a:txBody>
                  <a:tcPr>
                    <a:solidFill>
                      <a:schemeClr val="bg1"/>
                    </a:solidFill>
                  </a:tcPr>
                </a:tc>
                <a:extLst>
                  <a:ext uri="{0D108BD9-81ED-4DB2-BD59-A6C34878D82A}">
                    <a16:rowId xmlns:a16="http://schemas.microsoft.com/office/drawing/2014/main" val="4153674090"/>
                  </a:ext>
                </a:extLst>
              </a:tr>
              <a:tr h="0">
                <a:tc>
                  <a:txBody>
                    <a:bodyPr/>
                    <a:lstStyle/>
                    <a:p>
                      <a:pPr algn="ctr"/>
                      <a:r>
                        <a:rPr lang="en-GB" sz="1100" b="1" dirty="0">
                          <a:latin typeface="Source Sans Pro" panose="020B0503030403020204" pitchFamily="34" charset="0"/>
                          <a:ea typeface="Source Sans Pro" panose="020B0503030403020204" pitchFamily="34" charset="0"/>
                        </a:rPr>
                        <a:t>M</a:t>
                      </a:r>
                    </a:p>
                  </a:txBody>
                  <a:tcPr anchor="ctr">
                    <a:solidFill>
                      <a:srgbClr val="92D050"/>
                    </a:solidFill>
                  </a:tcPr>
                </a:tc>
                <a:tc>
                  <a:txBody>
                    <a:bodyPr/>
                    <a:lstStyle/>
                    <a:p>
                      <a:r>
                        <a:rPr lang="en-GB" sz="1100" dirty="0">
                          <a:latin typeface="Source Sans Pro" panose="020B0503030403020204" pitchFamily="34" charset="0"/>
                          <a:ea typeface="Source Sans Pro" panose="020B0503030403020204" pitchFamily="34" charset="0"/>
                        </a:rPr>
                        <a:t>Should Do – Important to achieving the strategic objective but not urgent </a:t>
                      </a:r>
                    </a:p>
                  </a:txBody>
                  <a:tcPr>
                    <a:solidFill>
                      <a:schemeClr val="bg1"/>
                    </a:solidFill>
                  </a:tcPr>
                </a:tc>
                <a:extLst>
                  <a:ext uri="{0D108BD9-81ED-4DB2-BD59-A6C34878D82A}">
                    <a16:rowId xmlns:a16="http://schemas.microsoft.com/office/drawing/2014/main" val="4268612509"/>
                  </a:ext>
                </a:extLst>
              </a:tr>
              <a:tr h="0">
                <a:tc>
                  <a:txBody>
                    <a:bodyPr/>
                    <a:lstStyle/>
                    <a:p>
                      <a:pPr algn="ctr"/>
                      <a:r>
                        <a:rPr lang="en-GB" sz="1100" b="1" dirty="0">
                          <a:latin typeface="Source Sans Pro" panose="020B0503030403020204" pitchFamily="34" charset="0"/>
                          <a:ea typeface="Source Sans Pro" panose="020B0503030403020204" pitchFamily="34" charset="0"/>
                        </a:rPr>
                        <a:t>L</a:t>
                      </a:r>
                    </a:p>
                  </a:txBody>
                  <a:tcPr anchor="ctr">
                    <a:solidFill>
                      <a:schemeClr val="accent2"/>
                    </a:solidFill>
                  </a:tcPr>
                </a:tc>
                <a:tc>
                  <a:txBody>
                    <a:bodyPr/>
                    <a:lstStyle/>
                    <a:p>
                      <a:r>
                        <a:rPr lang="en-GB" sz="1100" dirty="0">
                          <a:latin typeface="Source Sans Pro" panose="020B0503030403020204" pitchFamily="34" charset="0"/>
                          <a:ea typeface="Source Sans Pro" panose="020B0503030403020204" pitchFamily="34" charset="0"/>
                        </a:rPr>
                        <a:t>Could Do – Not important to achieving the strategic objective and no level or urgency </a:t>
                      </a:r>
                    </a:p>
                  </a:txBody>
                  <a:tcPr>
                    <a:solidFill>
                      <a:schemeClr val="bg1"/>
                    </a:solidFill>
                  </a:tcPr>
                </a:tc>
                <a:extLst>
                  <a:ext uri="{0D108BD9-81ED-4DB2-BD59-A6C34878D82A}">
                    <a16:rowId xmlns:a16="http://schemas.microsoft.com/office/drawing/2014/main" val="1238952263"/>
                  </a:ext>
                </a:extLst>
              </a:tr>
            </a:tbl>
          </a:graphicData>
        </a:graphic>
      </p:graphicFrame>
      <p:sp>
        <p:nvSpPr>
          <p:cNvPr id="78" name="Rectangle 77">
            <a:extLst>
              <a:ext uri="{FF2B5EF4-FFF2-40B4-BE49-F238E27FC236}">
                <a16:creationId xmlns:a16="http://schemas.microsoft.com/office/drawing/2014/main" id="{D6332296-1A26-9C02-FED1-1449B9EAE5EA}"/>
              </a:ext>
            </a:extLst>
          </p:cNvPr>
          <p:cNvSpPr/>
          <p:nvPr/>
        </p:nvSpPr>
        <p:spPr>
          <a:xfrm>
            <a:off x="5438244" y="3118378"/>
            <a:ext cx="157004" cy="1964190"/>
          </a:xfrm>
          <a:prstGeom prst="rect">
            <a:avLst/>
          </a:prstGeom>
          <a:gradFill flip="none" rotWithShape="1">
            <a:gsLst>
              <a:gs pos="53000">
                <a:schemeClr val="accent2"/>
              </a:gs>
              <a:gs pos="76000">
                <a:schemeClr val="accent2">
                  <a:lumMod val="40000"/>
                  <a:lumOff val="60000"/>
                </a:schemeClr>
              </a:gs>
              <a:gs pos="91000">
                <a:schemeClr val="accent6">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Arrow: Down 78">
            <a:extLst>
              <a:ext uri="{FF2B5EF4-FFF2-40B4-BE49-F238E27FC236}">
                <a16:creationId xmlns:a16="http://schemas.microsoft.com/office/drawing/2014/main" id="{DA60CD5D-8A96-8E54-466C-19E1777539BF}"/>
              </a:ext>
            </a:extLst>
          </p:cNvPr>
          <p:cNvSpPr/>
          <p:nvPr/>
        </p:nvSpPr>
        <p:spPr>
          <a:xfrm rot="10800000">
            <a:off x="5360794" y="826418"/>
            <a:ext cx="321723" cy="2027630"/>
          </a:xfrm>
          <a:prstGeom prst="downArrow">
            <a:avLst/>
          </a:prstGeom>
          <a:gradFill>
            <a:gsLst>
              <a:gs pos="84000">
                <a:srgbClr val="92D050"/>
              </a:gs>
              <a:gs pos="50000">
                <a:schemeClr val="accent5">
                  <a:lumMod val="60000"/>
                  <a:lumOff val="40000"/>
                </a:schemeClr>
              </a:gs>
              <a:gs pos="26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80" name="Table 5">
            <a:extLst>
              <a:ext uri="{FF2B5EF4-FFF2-40B4-BE49-F238E27FC236}">
                <a16:creationId xmlns:a16="http://schemas.microsoft.com/office/drawing/2014/main" id="{F0C1DF33-3125-6254-DA87-E52C7D6B0C17}"/>
              </a:ext>
            </a:extLst>
          </p:cNvPr>
          <p:cNvGraphicFramePr>
            <a:graphicFrameLocks noGrp="1"/>
          </p:cNvGraphicFramePr>
          <p:nvPr>
            <p:extLst>
              <p:ext uri="{D42A27DB-BD31-4B8C-83A1-F6EECF244321}">
                <p14:modId xmlns:p14="http://schemas.microsoft.com/office/powerpoint/2010/main" val="708858763"/>
              </p:ext>
            </p:extLst>
          </p:nvPr>
        </p:nvGraphicFramePr>
        <p:xfrm>
          <a:off x="4863536" y="826418"/>
          <a:ext cx="7009844" cy="4754880"/>
        </p:xfrm>
        <a:graphic>
          <a:graphicData uri="http://schemas.openxmlformats.org/drawingml/2006/table">
            <a:tbl>
              <a:tblPr firstRow="1" bandRow="1">
                <a:tableStyleId>{5C22544A-7EE6-4342-B048-85BDC9FD1C3A}</a:tableStyleId>
              </a:tblPr>
              <a:tblGrid>
                <a:gridCol w="1005684">
                  <a:extLst>
                    <a:ext uri="{9D8B030D-6E8A-4147-A177-3AD203B41FA5}">
                      <a16:colId xmlns:a16="http://schemas.microsoft.com/office/drawing/2014/main" val="771604978"/>
                    </a:ext>
                  </a:extLst>
                </a:gridCol>
                <a:gridCol w="2047417">
                  <a:extLst>
                    <a:ext uri="{9D8B030D-6E8A-4147-A177-3AD203B41FA5}">
                      <a16:colId xmlns:a16="http://schemas.microsoft.com/office/drawing/2014/main" val="2028957173"/>
                    </a:ext>
                  </a:extLst>
                </a:gridCol>
                <a:gridCol w="2091889">
                  <a:extLst>
                    <a:ext uri="{9D8B030D-6E8A-4147-A177-3AD203B41FA5}">
                      <a16:colId xmlns:a16="http://schemas.microsoft.com/office/drawing/2014/main" val="2315011317"/>
                    </a:ext>
                  </a:extLst>
                </a:gridCol>
                <a:gridCol w="1864854">
                  <a:extLst>
                    <a:ext uri="{9D8B030D-6E8A-4147-A177-3AD203B41FA5}">
                      <a16:colId xmlns:a16="http://schemas.microsoft.com/office/drawing/2014/main" val="3134003124"/>
                    </a:ext>
                  </a:extLst>
                </a:gridCol>
              </a:tblGrid>
              <a:tr h="370840">
                <a:tc>
                  <a:txBody>
                    <a:bodyPr/>
                    <a:lstStyle/>
                    <a:p>
                      <a:pPr algn="ctr"/>
                      <a:r>
                        <a:rPr lang="en-GB" b="1" dirty="0">
                          <a:solidFill>
                            <a:schemeClr val="tx1"/>
                          </a:solidFill>
                        </a:rPr>
                        <a:t> </a:t>
                      </a:r>
                    </a:p>
                  </a:txBody>
                  <a:tcPr>
                    <a:lnL w="12700" cmpd="sng">
                      <a:noFill/>
                    </a:lnL>
                    <a:lnR w="38100" cap="flat" cmpd="sng" algn="ctr">
                      <a:solidFill>
                        <a:schemeClr val="bg2">
                          <a:lumMod val="75000"/>
                        </a:schemeClr>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p>
                      <a:endParaRPr lang="en-GB" dirty="0"/>
                    </a:p>
                    <a:p>
                      <a:endParaRPr lang="en-GB" dirty="0"/>
                    </a:p>
                    <a:p>
                      <a:endParaRPr lang="en-GB" dirty="0"/>
                    </a:p>
                    <a:p>
                      <a:endParaRPr lang="en-GB"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noFill/>
                  </a:tcPr>
                </a:tc>
                <a:tc>
                  <a:txBody>
                    <a:bodyPr/>
                    <a:lstStyle/>
                    <a:p>
                      <a:endParaRPr lang="en-GB"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noFill/>
                  </a:tcPr>
                </a:tc>
                <a:tc>
                  <a:txBody>
                    <a:bodyPr/>
                    <a:lstStyle/>
                    <a:p>
                      <a:endParaRPr lang="en-GB"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675064774"/>
                  </a:ext>
                </a:extLst>
              </a:tr>
              <a:tr h="370840">
                <a:tc>
                  <a:txBody>
                    <a:bodyPr/>
                    <a:lstStyle/>
                    <a:p>
                      <a:pPr algn="ctr"/>
                      <a:endParaRPr lang="en-GB" b="1" dirty="0">
                        <a:solidFill>
                          <a:schemeClr val="tx1"/>
                        </a:solidFill>
                      </a:endParaRPr>
                    </a:p>
                  </a:txBody>
                  <a:tcPr anchor="ctr">
                    <a:lnL w="12700" cmpd="sng">
                      <a:noFill/>
                    </a:lnL>
                    <a:lnR w="38100" cap="flat" cmpd="sng" algn="ctr">
                      <a:solidFill>
                        <a:schemeClr val="bg2">
                          <a:lumMod val="7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p>
                      <a:endParaRPr lang="en-GB" dirty="0"/>
                    </a:p>
                    <a:p>
                      <a:endParaRPr lang="en-GB" dirty="0"/>
                    </a:p>
                    <a:p>
                      <a:endParaRPr lang="en-GB" dirty="0"/>
                    </a:p>
                    <a:p>
                      <a:endParaRPr lang="en-GB"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noFill/>
                  </a:tcPr>
                </a:tc>
                <a:tc>
                  <a:txBody>
                    <a:bodyPr/>
                    <a:lstStyle/>
                    <a:p>
                      <a:endParaRPr lang="en-GB"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noFill/>
                  </a:tcPr>
                </a:tc>
                <a:tc>
                  <a:txBody>
                    <a:bodyPr/>
                    <a:lstStyle/>
                    <a:p>
                      <a:endParaRPr lang="en-GB"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189400893"/>
                  </a:ext>
                </a:extLst>
              </a:tr>
              <a:tr h="370840">
                <a:tc>
                  <a:txBody>
                    <a:bodyPr/>
                    <a:lstStyle/>
                    <a:p>
                      <a:pPr algn="ctr"/>
                      <a:endParaRPr lang="en-GB" b="1" dirty="0">
                        <a:solidFill>
                          <a:schemeClr val="accent2"/>
                        </a:solidFill>
                      </a:endParaRPr>
                    </a:p>
                  </a:txBody>
                  <a:tcPr anchor="b">
                    <a:lnL w="12700" cmpd="sng">
                      <a:noFill/>
                    </a:lnL>
                    <a:lnR w="38100" cap="flat" cmpd="sng" algn="ctr">
                      <a:solidFill>
                        <a:schemeClr val="bg2">
                          <a:lumMod val="75000"/>
                        </a:schemeClr>
                      </a:solid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dirty="0"/>
                    </a:p>
                    <a:p>
                      <a:endParaRPr lang="en-GB" dirty="0"/>
                    </a:p>
                    <a:p>
                      <a:endParaRPr lang="en-GB" dirty="0"/>
                    </a:p>
                    <a:p>
                      <a:endParaRPr lang="en-GB" dirty="0"/>
                    </a:p>
                    <a:p>
                      <a:endParaRPr lang="en-GB"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noFill/>
                  </a:tcPr>
                </a:tc>
                <a:tc>
                  <a:txBody>
                    <a:bodyPr/>
                    <a:lstStyle/>
                    <a:p>
                      <a:endParaRPr lang="en-GB"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noFill/>
                  </a:tcPr>
                </a:tc>
                <a:tc>
                  <a:txBody>
                    <a:bodyPr/>
                    <a:lstStyle/>
                    <a:p>
                      <a:endParaRPr lang="en-GB" dirty="0"/>
                    </a:p>
                  </a:txBody>
                  <a:tcPr>
                    <a:lnL w="38100" cap="flat" cmpd="sng" algn="ctr">
                      <a:solidFill>
                        <a:schemeClr val="bg2">
                          <a:lumMod val="75000"/>
                        </a:schemeClr>
                      </a:solidFill>
                      <a:prstDash val="solid"/>
                      <a:round/>
                      <a:headEnd type="none" w="med" len="med"/>
                      <a:tailEnd type="none" w="med" len="med"/>
                    </a:lnL>
                    <a:lnR w="38100" cap="flat" cmpd="sng" algn="ctr">
                      <a:solidFill>
                        <a:schemeClr val="bg2">
                          <a:lumMod val="75000"/>
                        </a:schemeClr>
                      </a:solid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381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821321556"/>
                  </a:ext>
                </a:extLst>
              </a:tr>
              <a:tr h="245144">
                <a:tc>
                  <a:txBody>
                    <a:bodyPr/>
                    <a:lstStyle/>
                    <a:p>
                      <a:pPr algn="ctr"/>
                      <a:endParaRPr lang="en-GB" b="1" dirty="0">
                        <a:solidFill>
                          <a:schemeClr val="tx1"/>
                        </a:solidFill>
                      </a:endParaRPr>
                    </a:p>
                  </a:txBody>
                  <a:tcPr anchor="ctr">
                    <a:lnR w="12700" cmpd="sng">
                      <a:noFill/>
                    </a:lnR>
                    <a:lnT w="12700" cmpd="sng">
                      <a:noFill/>
                    </a:lnT>
                    <a:noFill/>
                  </a:tcPr>
                </a:tc>
                <a:tc>
                  <a:txBody>
                    <a:bodyPr/>
                    <a:lstStyle/>
                    <a:p>
                      <a:pPr algn="l"/>
                      <a:endParaRPr lang="en-GB" b="1" dirty="0">
                        <a:solidFill>
                          <a:schemeClr val="accent2"/>
                        </a:solidFill>
                      </a:endParaRPr>
                    </a:p>
                  </a:txBody>
                  <a:tcPr>
                    <a:lnL w="12700" cmpd="sng">
                      <a:noFill/>
                    </a:lnL>
                    <a:lnR w="12700" cap="flat" cmpd="sng" algn="ctr">
                      <a:no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GB"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endParaRPr lang="en-GB" b="1" dirty="0">
                        <a:solidFill>
                          <a:srgbClr val="00B0F0"/>
                        </a:solidFill>
                      </a:endParaRPr>
                    </a:p>
                  </a:txBody>
                  <a:tcPr>
                    <a:lnL w="12700" cap="flat" cmpd="sng" algn="ctr">
                      <a:noFill/>
                      <a:prstDash val="solid"/>
                      <a:round/>
                      <a:headEnd type="none" w="med" len="med"/>
                      <a:tailEnd type="none" w="med" len="med"/>
                    </a:lnL>
                    <a:lnR w="12700" cmpd="sng">
                      <a:noFill/>
                    </a:lnR>
                    <a:lnT w="3810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9623676"/>
                  </a:ext>
                </a:extLst>
              </a:tr>
            </a:tbl>
          </a:graphicData>
        </a:graphic>
      </p:graphicFrame>
      <p:sp>
        <p:nvSpPr>
          <p:cNvPr id="81" name="Rectangle 80">
            <a:extLst>
              <a:ext uri="{FF2B5EF4-FFF2-40B4-BE49-F238E27FC236}">
                <a16:creationId xmlns:a16="http://schemas.microsoft.com/office/drawing/2014/main" id="{B095F863-F462-CB2A-C2A4-CC12128E4EE8}"/>
              </a:ext>
            </a:extLst>
          </p:cNvPr>
          <p:cNvSpPr/>
          <p:nvPr/>
        </p:nvSpPr>
        <p:spPr>
          <a:xfrm rot="5400000">
            <a:off x="7336425" y="4222931"/>
            <a:ext cx="178010" cy="2538725"/>
          </a:xfrm>
          <a:prstGeom prst="rect">
            <a:avLst/>
          </a:prstGeom>
          <a:gradFill flip="none" rotWithShape="1">
            <a:gsLst>
              <a:gs pos="53000">
                <a:schemeClr val="accent2"/>
              </a:gs>
              <a:gs pos="76000">
                <a:schemeClr val="accent2">
                  <a:lumMod val="40000"/>
                  <a:lumOff val="60000"/>
                </a:schemeClr>
              </a:gs>
              <a:gs pos="91000">
                <a:schemeClr val="accent6">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Arrow: Down 81">
            <a:extLst>
              <a:ext uri="{FF2B5EF4-FFF2-40B4-BE49-F238E27FC236}">
                <a16:creationId xmlns:a16="http://schemas.microsoft.com/office/drawing/2014/main" id="{C760F6E9-2690-85C3-C056-69C159261027}"/>
              </a:ext>
            </a:extLst>
          </p:cNvPr>
          <p:cNvSpPr/>
          <p:nvPr/>
        </p:nvSpPr>
        <p:spPr>
          <a:xfrm rot="16200000">
            <a:off x="10373642" y="4286326"/>
            <a:ext cx="371310" cy="2405652"/>
          </a:xfrm>
          <a:prstGeom prst="downArrow">
            <a:avLst/>
          </a:prstGeom>
          <a:gradFill>
            <a:gsLst>
              <a:gs pos="84000">
                <a:srgbClr val="92D050"/>
              </a:gs>
              <a:gs pos="50000">
                <a:schemeClr val="accent5">
                  <a:lumMod val="60000"/>
                  <a:lumOff val="40000"/>
                </a:schemeClr>
              </a:gs>
              <a:gs pos="26000">
                <a:srgbClr val="00B0F0"/>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TextBox 82">
            <a:extLst>
              <a:ext uri="{FF2B5EF4-FFF2-40B4-BE49-F238E27FC236}">
                <a16:creationId xmlns:a16="http://schemas.microsoft.com/office/drawing/2014/main" id="{F5482235-47AF-9CD0-09DE-396280B1C7B7}"/>
              </a:ext>
            </a:extLst>
          </p:cNvPr>
          <p:cNvSpPr txBox="1"/>
          <p:nvPr/>
        </p:nvSpPr>
        <p:spPr>
          <a:xfrm>
            <a:off x="5280087" y="631364"/>
            <a:ext cx="513282" cy="276999"/>
          </a:xfrm>
          <a:prstGeom prst="rect">
            <a:avLst/>
          </a:prstGeom>
          <a:noFill/>
        </p:spPr>
        <p:txBody>
          <a:bodyPr wrap="square" rtlCol="0">
            <a:spAutoFit/>
          </a:bodyPr>
          <a:lstStyle/>
          <a:p>
            <a:pPr algn="ctr"/>
            <a:r>
              <a:rPr lang="en-GB" sz="1200" dirty="0">
                <a:solidFill>
                  <a:srgbClr val="00B0F0"/>
                </a:solidFill>
              </a:rPr>
              <a:t>HIGH</a:t>
            </a:r>
          </a:p>
        </p:txBody>
      </p:sp>
      <p:sp>
        <p:nvSpPr>
          <p:cNvPr id="84" name="TextBox 83">
            <a:extLst>
              <a:ext uri="{FF2B5EF4-FFF2-40B4-BE49-F238E27FC236}">
                <a16:creationId xmlns:a16="http://schemas.microsoft.com/office/drawing/2014/main" id="{78D91DE9-707A-3075-DAC9-C20DC32EB73E}"/>
              </a:ext>
            </a:extLst>
          </p:cNvPr>
          <p:cNvSpPr txBox="1"/>
          <p:nvPr/>
        </p:nvSpPr>
        <p:spPr>
          <a:xfrm>
            <a:off x="5150625" y="2843113"/>
            <a:ext cx="755335" cy="276999"/>
          </a:xfrm>
          <a:prstGeom prst="rect">
            <a:avLst/>
          </a:prstGeom>
          <a:noFill/>
        </p:spPr>
        <p:txBody>
          <a:bodyPr wrap="none" rtlCol="0">
            <a:spAutoFit/>
          </a:bodyPr>
          <a:lstStyle/>
          <a:p>
            <a:pPr algn="ctr"/>
            <a:r>
              <a:rPr lang="en-GB" sz="1200" dirty="0">
                <a:solidFill>
                  <a:srgbClr val="00B050"/>
                </a:solidFill>
              </a:rPr>
              <a:t>MEDIUM</a:t>
            </a:r>
          </a:p>
        </p:txBody>
      </p:sp>
      <p:sp>
        <p:nvSpPr>
          <p:cNvPr id="85" name="TextBox 84">
            <a:extLst>
              <a:ext uri="{FF2B5EF4-FFF2-40B4-BE49-F238E27FC236}">
                <a16:creationId xmlns:a16="http://schemas.microsoft.com/office/drawing/2014/main" id="{7543C713-9AD4-7CA5-8C64-CF30DAEDFF5D}"/>
              </a:ext>
            </a:extLst>
          </p:cNvPr>
          <p:cNvSpPr txBox="1"/>
          <p:nvPr/>
        </p:nvSpPr>
        <p:spPr>
          <a:xfrm>
            <a:off x="5266515" y="5103346"/>
            <a:ext cx="482568" cy="276999"/>
          </a:xfrm>
          <a:prstGeom prst="rect">
            <a:avLst/>
          </a:prstGeom>
          <a:noFill/>
        </p:spPr>
        <p:txBody>
          <a:bodyPr wrap="none" rtlCol="0">
            <a:spAutoFit/>
          </a:bodyPr>
          <a:lstStyle/>
          <a:p>
            <a:pPr algn="ctr"/>
            <a:r>
              <a:rPr lang="en-GB" sz="1200" dirty="0">
                <a:solidFill>
                  <a:schemeClr val="accent2"/>
                </a:solidFill>
              </a:rPr>
              <a:t>LOW</a:t>
            </a:r>
          </a:p>
        </p:txBody>
      </p:sp>
      <p:sp>
        <p:nvSpPr>
          <p:cNvPr id="86" name="TextBox 85">
            <a:extLst>
              <a:ext uri="{FF2B5EF4-FFF2-40B4-BE49-F238E27FC236}">
                <a16:creationId xmlns:a16="http://schemas.microsoft.com/office/drawing/2014/main" id="{E9A9778B-07F4-8BBC-BA8A-57F83550151D}"/>
              </a:ext>
            </a:extLst>
          </p:cNvPr>
          <p:cNvSpPr txBox="1"/>
          <p:nvPr/>
        </p:nvSpPr>
        <p:spPr>
          <a:xfrm>
            <a:off x="5700545" y="5370032"/>
            <a:ext cx="482568" cy="276999"/>
          </a:xfrm>
          <a:prstGeom prst="rect">
            <a:avLst/>
          </a:prstGeom>
          <a:noFill/>
        </p:spPr>
        <p:txBody>
          <a:bodyPr wrap="none" rtlCol="0">
            <a:spAutoFit/>
          </a:bodyPr>
          <a:lstStyle/>
          <a:p>
            <a:pPr algn="ctr"/>
            <a:r>
              <a:rPr lang="en-GB" sz="1200" dirty="0">
                <a:solidFill>
                  <a:schemeClr val="accent2"/>
                </a:solidFill>
              </a:rPr>
              <a:t>LOW</a:t>
            </a:r>
          </a:p>
        </p:txBody>
      </p:sp>
      <p:sp>
        <p:nvSpPr>
          <p:cNvPr id="87" name="TextBox 86">
            <a:extLst>
              <a:ext uri="{FF2B5EF4-FFF2-40B4-BE49-F238E27FC236}">
                <a16:creationId xmlns:a16="http://schemas.microsoft.com/office/drawing/2014/main" id="{10824E44-2FFA-3EA4-B918-BEBFD5F26985}"/>
              </a:ext>
            </a:extLst>
          </p:cNvPr>
          <p:cNvSpPr txBox="1"/>
          <p:nvPr/>
        </p:nvSpPr>
        <p:spPr>
          <a:xfrm>
            <a:off x="8667076" y="5350651"/>
            <a:ext cx="755335" cy="276999"/>
          </a:xfrm>
          <a:prstGeom prst="rect">
            <a:avLst/>
          </a:prstGeom>
          <a:noFill/>
        </p:spPr>
        <p:txBody>
          <a:bodyPr wrap="none" rtlCol="0">
            <a:spAutoFit/>
          </a:bodyPr>
          <a:lstStyle/>
          <a:p>
            <a:pPr algn="ctr"/>
            <a:r>
              <a:rPr lang="en-GB" sz="1200" dirty="0">
                <a:solidFill>
                  <a:srgbClr val="00B050"/>
                </a:solidFill>
              </a:rPr>
              <a:t>MEDIUM</a:t>
            </a:r>
          </a:p>
        </p:txBody>
      </p:sp>
      <p:sp>
        <p:nvSpPr>
          <p:cNvPr id="88" name="TextBox 87">
            <a:extLst>
              <a:ext uri="{FF2B5EF4-FFF2-40B4-BE49-F238E27FC236}">
                <a16:creationId xmlns:a16="http://schemas.microsoft.com/office/drawing/2014/main" id="{624E6A2E-A52A-AF6C-A8C9-9467EC27A4F3}"/>
              </a:ext>
            </a:extLst>
          </p:cNvPr>
          <p:cNvSpPr txBox="1"/>
          <p:nvPr/>
        </p:nvSpPr>
        <p:spPr>
          <a:xfrm>
            <a:off x="11681011" y="5350650"/>
            <a:ext cx="513282" cy="276999"/>
          </a:xfrm>
          <a:prstGeom prst="rect">
            <a:avLst/>
          </a:prstGeom>
          <a:noFill/>
        </p:spPr>
        <p:txBody>
          <a:bodyPr wrap="square" rtlCol="0">
            <a:spAutoFit/>
          </a:bodyPr>
          <a:lstStyle/>
          <a:p>
            <a:pPr algn="ctr"/>
            <a:r>
              <a:rPr lang="en-GB" sz="1200" dirty="0">
                <a:solidFill>
                  <a:srgbClr val="00B0F0"/>
                </a:solidFill>
              </a:rPr>
              <a:t>HIGH</a:t>
            </a:r>
          </a:p>
        </p:txBody>
      </p:sp>
      <p:sp>
        <p:nvSpPr>
          <p:cNvPr id="89" name="Rectangle 88">
            <a:extLst>
              <a:ext uri="{FF2B5EF4-FFF2-40B4-BE49-F238E27FC236}">
                <a16:creationId xmlns:a16="http://schemas.microsoft.com/office/drawing/2014/main" id="{BD02F665-B1BC-4250-EE24-1913531D87B5}"/>
              </a:ext>
            </a:extLst>
          </p:cNvPr>
          <p:cNvSpPr/>
          <p:nvPr/>
        </p:nvSpPr>
        <p:spPr>
          <a:xfrm>
            <a:off x="11376609" y="1086670"/>
            <a:ext cx="304402" cy="277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1</a:t>
            </a:r>
          </a:p>
        </p:txBody>
      </p:sp>
      <p:sp>
        <p:nvSpPr>
          <p:cNvPr id="90" name="TextBox 89">
            <a:extLst>
              <a:ext uri="{FF2B5EF4-FFF2-40B4-BE49-F238E27FC236}">
                <a16:creationId xmlns:a16="http://schemas.microsoft.com/office/drawing/2014/main" id="{CB585C63-3618-71F4-86FB-2336A987B3B2}"/>
              </a:ext>
            </a:extLst>
          </p:cNvPr>
          <p:cNvSpPr txBox="1"/>
          <p:nvPr/>
        </p:nvSpPr>
        <p:spPr>
          <a:xfrm rot="16200000">
            <a:off x="4453977" y="2858501"/>
            <a:ext cx="1277914" cy="246221"/>
          </a:xfrm>
          <a:prstGeom prst="rect">
            <a:avLst/>
          </a:prstGeom>
          <a:noFill/>
        </p:spPr>
        <p:txBody>
          <a:bodyPr wrap="none" rtlCol="0">
            <a:spAutoFit/>
          </a:bodyPr>
          <a:lstStyle/>
          <a:p>
            <a:r>
              <a:rPr lang="en-GB" sz="1000" dirty="0">
                <a:solidFill>
                  <a:schemeClr val="tx1">
                    <a:lumMod val="50000"/>
                    <a:lumOff val="50000"/>
                  </a:schemeClr>
                </a:solidFill>
              </a:rPr>
              <a:t>Strategic Importance</a:t>
            </a:r>
          </a:p>
        </p:txBody>
      </p:sp>
      <p:sp>
        <p:nvSpPr>
          <p:cNvPr id="91" name="TextBox 90">
            <a:extLst>
              <a:ext uri="{FF2B5EF4-FFF2-40B4-BE49-F238E27FC236}">
                <a16:creationId xmlns:a16="http://schemas.microsoft.com/office/drawing/2014/main" id="{D9082EF5-CCDD-B932-47D6-7E132649A5D1}"/>
              </a:ext>
            </a:extLst>
          </p:cNvPr>
          <p:cNvSpPr txBox="1"/>
          <p:nvPr/>
        </p:nvSpPr>
        <p:spPr>
          <a:xfrm>
            <a:off x="8717695" y="5627649"/>
            <a:ext cx="615874" cy="246221"/>
          </a:xfrm>
          <a:prstGeom prst="rect">
            <a:avLst/>
          </a:prstGeom>
          <a:noFill/>
        </p:spPr>
        <p:txBody>
          <a:bodyPr wrap="none" rtlCol="0">
            <a:spAutoFit/>
          </a:bodyPr>
          <a:lstStyle/>
          <a:p>
            <a:r>
              <a:rPr lang="en-GB" sz="1000" dirty="0">
                <a:solidFill>
                  <a:schemeClr val="tx1">
                    <a:lumMod val="50000"/>
                    <a:lumOff val="50000"/>
                  </a:schemeClr>
                </a:solidFill>
              </a:rPr>
              <a:t>Urgency</a:t>
            </a:r>
          </a:p>
        </p:txBody>
      </p:sp>
      <p:sp>
        <p:nvSpPr>
          <p:cNvPr id="92" name="Rectangle 91">
            <a:extLst>
              <a:ext uri="{FF2B5EF4-FFF2-40B4-BE49-F238E27FC236}">
                <a16:creationId xmlns:a16="http://schemas.microsoft.com/office/drawing/2014/main" id="{F72CC348-6728-1FD0-47A7-0A489EB0737C}"/>
              </a:ext>
            </a:extLst>
          </p:cNvPr>
          <p:cNvSpPr/>
          <p:nvPr/>
        </p:nvSpPr>
        <p:spPr>
          <a:xfrm>
            <a:off x="11016635" y="1086670"/>
            <a:ext cx="304402" cy="277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2</a:t>
            </a:r>
          </a:p>
        </p:txBody>
      </p:sp>
      <p:sp>
        <p:nvSpPr>
          <p:cNvPr id="93" name="Rectangle 92">
            <a:extLst>
              <a:ext uri="{FF2B5EF4-FFF2-40B4-BE49-F238E27FC236}">
                <a16:creationId xmlns:a16="http://schemas.microsoft.com/office/drawing/2014/main" id="{E7AEDABE-200D-14AF-9DF7-2BAA7B9DC33E}"/>
              </a:ext>
            </a:extLst>
          </p:cNvPr>
          <p:cNvSpPr/>
          <p:nvPr/>
        </p:nvSpPr>
        <p:spPr>
          <a:xfrm>
            <a:off x="10656661" y="1086670"/>
            <a:ext cx="304402" cy="277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3</a:t>
            </a:r>
          </a:p>
        </p:txBody>
      </p:sp>
      <p:sp>
        <p:nvSpPr>
          <p:cNvPr id="94" name="Rectangle 93">
            <a:extLst>
              <a:ext uri="{FF2B5EF4-FFF2-40B4-BE49-F238E27FC236}">
                <a16:creationId xmlns:a16="http://schemas.microsoft.com/office/drawing/2014/main" id="{631E6692-A7DF-8957-B11F-A29DFCC4BD83}"/>
              </a:ext>
            </a:extLst>
          </p:cNvPr>
          <p:cNvSpPr/>
          <p:nvPr/>
        </p:nvSpPr>
        <p:spPr>
          <a:xfrm>
            <a:off x="8849190" y="2373743"/>
            <a:ext cx="304402" cy="277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4</a:t>
            </a:r>
          </a:p>
        </p:txBody>
      </p:sp>
      <p:sp>
        <p:nvSpPr>
          <p:cNvPr id="95" name="Rectangle 94">
            <a:extLst>
              <a:ext uri="{FF2B5EF4-FFF2-40B4-BE49-F238E27FC236}">
                <a16:creationId xmlns:a16="http://schemas.microsoft.com/office/drawing/2014/main" id="{FE6A77C0-FFBE-0771-5377-A96D122E07C0}"/>
              </a:ext>
            </a:extLst>
          </p:cNvPr>
          <p:cNvSpPr/>
          <p:nvPr/>
        </p:nvSpPr>
        <p:spPr>
          <a:xfrm>
            <a:off x="8849190" y="2807718"/>
            <a:ext cx="304402" cy="277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5</a:t>
            </a:r>
          </a:p>
        </p:txBody>
      </p:sp>
      <p:sp>
        <p:nvSpPr>
          <p:cNvPr id="96" name="Rectangle 95">
            <a:extLst>
              <a:ext uri="{FF2B5EF4-FFF2-40B4-BE49-F238E27FC236}">
                <a16:creationId xmlns:a16="http://schemas.microsoft.com/office/drawing/2014/main" id="{D5DD6950-159D-5B7D-18F0-21593C9B433F}"/>
              </a:ext>
            </a:extLst>
          </p:cNvPr>
          <p:cNvSpPr/>
          <p:nvPr/>
        </p:nvSpPr>
        <p:spPr>
          <a:xfrm>
            <a:off x="10656813" y="1487048"/>
            <a:ext cx="304402" cy="277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6</a:t>
            </a:r>
          </a:p>
        </p:txBody>
      </p:sp>
      <p:sp>
        <p:nvSpPr>
          <p:cNvPr id="97" name="Rectangle 96">
            <a:extLst>
              <a:ext uri="{FF2B5EF4-FFF2-40B4-BE49-F238E27FC236}">
                <a16:creationId xmlns:a16="http://schemas.microsoft.com/office/drawing/2014/main" id="{86974EC3-1C40-720D-8CE5-B84E9858CE06}"/>
              </a:ext>
            </a:extLst>
          </p:cNvPr>
          <p:cNvSpPr/>
          <p:nvPr/>
        </p:nvSpPr>
        <p:spPr>
          <a:xfrm>
            <a:off x="9615534" y="1883720"/>
            <a:ext cx="304402" cy="277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7</a:t>
            </a:r>
          </a:p>
        </p:txBody>
      </p:sp>
      <p:sp>
        <p:nvSpPr>
          <p:cNvPr id="98" name="Rectangle 97">
            <a:extLst>
              <a:ext uri="{FF2B5EF4-FFF2-40B4-BE49-F238E27FC236}">
                <a16:creationId xmlns:a16="http://schemas.microsoft.com/office/drawing/2014/main" id="{B1BD145F-6C8F-D477-778E-00E4683ADEE6}"/>
              </a:ext>
            </a:extLst>
          </p:cNvPr>
          <p:cNvSpPr/>
          <p:nvPr/>
        </p:nvSpPr>
        <p:spPr>
          <a:xfrm>
            <a:off x="11376609" y="1420224"/>
            <a:ext cx="304402" cy="277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8</a:t>
            </a:r>
          </a:p>
        </p:txBody>
      </p:sp>
      <p:sp>
        <p:nvSpPr>
          <p:cNvPr id="99" name="Rectangle 98">
            <a:extLst>
              <a:ext uri="{FF2B5EF4-FFF2-40B4-BE49-F238E27FC236}">
                <a16:creationId xmlns:a16="http://schemas.microsoft.com/office/drawing/2014/main" id="{95CFC4F0-3B14-EBA5-65E6-3ACF6875CDFA}"/>
              </a:ext>
            </a:extLst>
          </p:cNvPr>
          <p:cNvSpPr/>
          <p:nvPr/>
        </p:nvSpPr>
        <p:spPr>
          <a:xfrm>
            <a:off x="8384142" y="2342654"/>
            <a:ext cx="338361" cy="29086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11</a:t>
            </a:r>
          </a:p>
        </p:txBody>
      </p:sp>
      <p:sp>
        <p:nvSpPr>
          <p:cNvPr id="100" name="Rectangle 99">
            <a:extLst>
              <a:ext uri="{FF2B5EF4-FFF2-40B4-BE49-F238E27FC236}">
                <a16:creationId xmlns:a16="http://schemas.microsoft.com/office/drawing/2014/main" id="{EFE19DEA-2900-91F1-57F4-5576BB302A52}"/>
              </a:ext>
            </a:extLst>
          </p:cNvPr>
          <p:cNvSpPr/>
          <p:nvPr/>
        </p:nvSpPr>
        <p:spPr>
          <a:xfrm>
            <a:off x="7260468" y="3368277"/>
            <a:ext cx="338361" cy="27350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12</a:t>
            </a:r>
          </a:p>
        </p:txBody>
      </p:sp>
      <p:sp>
        <p:nvSpPr>
          <p:cNvPr id="101" name="Rectangle 100">
            <a:extLst>
              <a:ext uri="{FF2B5EF4-FFF2-40B4-BE49-F238E27FC236}">
                <a16:creationId xmlns:a16="http://schemas.microsoft.com/office/drawing/2014/main" id="{CFBC5855-0C66-B000-9CA5-885D8B525D77}"/>
              </a:ext>
            </a:extLst>
          </p:cNvPr>
          <p:cNvSpPr/>
          <p:nvPr/>
        </p:nvSpPr>
        <p:spPr>
          <a:xfrm>
            <a:off x="10072171" y="1924368"/>
            <a:ext cx="338361" cy="27350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15</a:t>
            </a:r>
          </a:p>
        </p:txBody>
      </p:sp>
      <p:sp>
        <p:nvSpPr>
          <p:cNvPr id="102" name="Rectangle 101">
            <a:extLst>
              <a:ext uri="{FF2B5EF4-FFF2-40B4-BE49-F238E27FC236}">
                <a16:creationId xmlns:a16="http://schemas.microsoft.com/office/drawing/2014/main" id="{851D769A-E31D-EB0A-8374-E0CB3E14237D}"/>
              </a:ext>
            </a:extLst>
          </p:cNvPr>
          <p:cNvSpPr/>
          <p:nvPr/>
        </p:nvSpPr>
        <p:spPr>
          <a:xfrm>
            <a:off x="7260468" y="2992320"/>
            <a:ext cx="338361" cy="27350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16</a:t>
            </a:r>
          </a:p>
        </p:txBody>
      </p:sp>
      <p:sp>
        <p:nvSpPr>
          <p:cNvPr id="103" name="Rectangle 102">
            <a:extLst>
              <a:ext uri="{FF2B5EF4-FFF2-40B4-BE49-F238E27FC236}">
                <a16:creationId xmlns:a16="http://schemas.microsoft.com/office/drawing/2014/main" id="{46565537-5C86-3B3C-E94A-E5C0FA797542}"/>
              </a:ext>
            </a:extLst>
          </p:cNvPr>
          <p:cNvSpPr/>
          <p:nvPr/>
        </p:nvSpPr>
        <p:spPr>
          <a:xfrm>
            <a:off x="9499855" y="2326439"/>
            <a:ext cx="338361" cy="27350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13</a:t>
            </a:r>
          </a:p>
        </p:txBody>
      </p:sp>
      <p:sp>
        <p:nvSpPr>
          <p:cNvPr id="104" name="Rectangle 103">
            <a:extLst>
              <a:ext uri="{FF2B5EF4-FFF2-40B4-BE49-F238E27FC236}">
                <a16:creationId xmlns:a16="http://schemas.microsoft.com/office/drawing/2014/main" id="{683F7C13-44F3-84EC-2259-7152C1DC6530}"/>
              </a:ext>
            </a:extLst>
          </p:cNvPr>
          <p:cNvSpPr/>
          <p:nvPr/>
        </p:nvSpPr>
        <p:spPr>
          <a:xfrm>
            <a:off x="8016749" y="3375929"/>
            <a:ext cx="338361" cy="27350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14</a:t>
            </a:r>
          </a:p>
        </p:txBody>
      </p:sp>
      <p:sp>
        <p:nvSpPr>
          <p:cNvPr id="105" name="Rectangle 104">
            <a:extLst>
              <a:ext uri="{FF2B5EF4-FFF2-40B4-BE49-F238E27FC236}">
                <a16:creationId xmlns:a16="http://schemas.microsoft.com/office/drawing/2014/main" id="{71E91AB0-1556-8DBF-4642-28C8F8F02095}"/>
              </a:ext>
            </a:extLst>
          </p:cNvPr>
          <p:cNvSpPr/>
          <p:nvPr/>
        </p:nvSpPr>
        <p:spPr>
          <a:xfrm>
            <a:off x="7260468" y="1903685"/>
            <a:ext cx="338361" cy="27350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17</a:t>
            </a:r>
          </a:p>
        </p:txBody>
      </p:sp>
      <p:sp>
        <p:nvSpPr>
          <p:cNvPr id="106" name="Rectangle 105">
            <a:extLst>
              <a:ext uri="{FF2B5EF4-FFF2-40B4-BE49-F238E27FC236}">
                <a16:creationId xmlns:a16="http://schemas.microsoft.com/office/drawing/2014/main" id="{AFCB72D3-7F5F-925E-3E56-8AFFD6AD2E63}"/>
              </a:ext>
            </a:extLst>
          </p:cNvPr>
          <p:cNvSpPr/>
          <p:nvPr/>
        </p:nvSpPr>
        <p:spPr>
          <a:xfrm>
            <a:off x="10656661" y="1893256"/>
            <a:ext cx="304402" cy="27700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9</a:t>
            </a:r>
          </a:p>
        </p:txBody>
      </p:sp>
      <p:sp>
        <p:nvSpPr>
          <p:cNvPr id="107" name="Rectangle 106">
            <a:extLst>
              <a:ext uri="{FF2B5EF4-FFF2-40B4-BE49-F238E27FC236}">
                <a16:creationId xmlns:a16="http://schemas.microsoft.com/office/drawing/2014/main" id="{DCEA05BC-7F4D-647A-E1C3-61B532BA0733}"/>
              </a:ext>
            </a:extLst>
          </p:cNvPr>
          <p:cNvSpPr/>
          <p:nvPr/>
        </p:nvSpPr>
        <p:spPr>
          <a:xfrm>
            <a:off x="11027624" y="1900187"/>
            <a:ext cx="394099" cy="27700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10</a:t>
            </a:r>
          </a:p>
        </p:txBody>
      </p:sp>
      <p:sp>
        <p:nvSpPr>
          <p:cNvPr id="108" name="TextBox 107">
            <a:extLst>
              <a:ext uri="{FF2B5EF4-FFF2-40B4-BE49-F238E27FC236}">
                <a16:creationId xmlns:a16="http://schemas.microsoft.com/office/drawing/2014/main" id="{847EAA20-3C53-60EA-045C-302B35F1E3C5}"/>
              </a:ext>
            </a:extLst>
          </p:cNvPr>
          <p:cNvSpPr txBox="1"/>
          <p:nvPr/>
        </p:nvSpPr>
        <p:spPr>
          <a:xfrm>
            <a:off x="11938053" y="6506932"/>
            <a:ext cx="256802" cy="261610"/>
          </a:xfrm>
          <a:prstGeom prst="rect">
            <a:avLst/>
          </a:prstGeom>
          <a:noFill/>
        </p:spPr>
        <p:txBody>
          <a:bodyPr wrap="none" rtlCol="0">
            <a:spAutoFit/>
          </a:bodyPr>
          <a:lstStyle/>
          <a:p>
            <a:r>
              <a:rPr lang="en-GB" sz="1100" dirty="0"/>
              <a:t>6</a:t>
            </a:r>
          </a:p>
        </p:txBody>
      </p:sp>
      <p:graphicFrame>
        <p:nvGraphicFramePr>
          <p:cNvPr id="5" name="Table 43">
            <a:extLst>
              <a:ext uri="{FF2B5EF4-FFF2-40B4-BE49-F238E27FC236}">
                <a16:creationId xmlns:a16="http://schemas.microsoft.com/office/drawing/2014/main" id="{7A6825F1-1F81-0108-3B18-337506002E6C}"/>
              </a:ext>
            </a:extLst>
          </p:cNvPr>
          <p:cNvGraphicFramePr>
            <a:graphicFrameLocks noGrp="1"/>
          </p:cNvGraphicFramePr>
          <p:nvPr>
            <p:extLst>
              <p:ext uri="{D42A27DB-BD31-4B8C-83A1-F6EECF244321}">
                <p14:modId xmlns:p14="http://schemas.microsoft.com/office/powerpoint/2010/main" val="1660399869"/>
              </p:ext>
            </p:extLst>
          </p:nvPr>
        </p:nvGraphicFramePr>
        <p:xfrm>
          <a:off x="62905" y="826417"/>
          <a:ext cx="4914561" cy="5603240"/>
        </p:xfrm>
        <a:graphic>
          <a:graphicData uri="http://schemas.openxmlformats.org/drawingml/2006/table">
            <a:tbl>
              <a:tblPr firstRow="1" bandRow="1">
                <a:tableStyleId>{5C22544A-7EE6-4342-B048-85BDC9FD1C3A}</a:tableStyleId>
              </a:tblPr>
              <a:tblGrid>
                <a:gridCol w="466484">
                  <a:extLst>
                    <a:ext uri="{9D8B030D-6E8A-4147-A177-3AD203B41FA5}">
                      <a16:colId xmlns:a16="http://schemas.microsoft.com/office/drawing/2014/main" val="1369582770"/>
                    </a:ext>
                  </a:extLst>
                </a:gridCol>
                <a:gridCol w="4448077">
                  <a:extLst>
                    <a:ext uri="{9D8B030D-6E8A-4147-A177-3AD203B41FA5}">
                      <a16:colId xmlns:a16="http://schemas.microsoft.com/office/drawing/2014/main" val="3930846856"/>
                    </a:ext>
                  </a:extLst>
                </a:gridCol>
              </a:tblGrid>
              <a:tr h="0">
                <a:tc>
                  <a:txBody>
                    <a:bodyPr/>
                    <a:lstStyle/>
                    <a:p>
                      <a:pPr algn="ctr"/>
                      <a:endParaRPr lang="en-GB" sz="100" b="0" dirty="0">
                        <a:latin typeface="Source Sans Pro" panose="020B0503030403020204" pitchFamily="34" charset="0"/>
                        <a:ea typeface="Source Sans Pro" panose="020B0503030403020204" pitchFamily="34" charset="0"/>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00" b="0" dirty="0">
                        <a:solidFill>
                          <a:schemeClr val="bg1"/>
                        </a:solidFill>
                        <a:latin typeface="Source Sans Pro" panose="020B0503030403020204" pitchFamily="34" charset="0"/>
                        <a:ea typeface="Source Sans Pro" panose="020B0503030403020204" pitchFamily="34" charset="0"/>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2857358"/>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Ref</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Source Sans Pro" panose="020B0503030403020204" pitchFamily="34" charset="0"/>
                          <a:ea typeface="Source Sans Pro" panose="020B0503030403020204" pitchFamily="34" charset="0"/>
                        </a:rPr>
                        <a:t>Force Ranked by Estimated Delivery Completion Date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123731713"/>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Village Hall Play &amp; MUGA upgrade – </a:t>
                      </a:r>
                      <a:r>
                        <a:rPr lang="en-GB" sz="1100" b="1" dirty="0">
                          <a:latin typeface="Source Sans Pro" panose="020B0503030403020204" pitchFamily="34" charset="0"/>
                          <a:ea typeface="Source Sans Pro" panose="020B0503030403020204" pitchFamily="34" charset="0"/>
                        </a:rPr>
                        <a:t>HIGH </a:t>
                      </a:r>
                      <a:r>
                        <a:rPr lang="en-GB" sz="1100" b="0" dirty="0">
                          <a:latin typeface="Source Sans Pro" panose="020B0503030403020204" pitchFamily="34" charset="0"/>
                          <a:ea typeface="Source Sans Pro" panose="020B0503030403020204" pitchFamily="34" charset="0"/>
                        </a:rPr>
                        <a:t>(Sept ‘23) </a:t>
                      </a:r>
                      <a:endParaRPr lang="en-GB" sz="1100"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728949061"/>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7</a:t>
                      </a:r>
                    </a:p>
                  </a:txBody>
                  <a:tcPr anchor="ctr">
                    <a:lnL w="12700" cap="flat" cmpd="sng" algn="ctr">
                      <a:solidFill>
                        <a:schemeClr val="tx1"/>
                      </a:solidFill>
                      <a:prstDash val="solid"/>
                      <a:round/>
                      <a:headEnd type="none" w="med" len="med"/>
                      <a:tailEnd type="none" w="med" len="med"/>
                    </a:lnL>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Councillor Training Programme </a:t>
                      </a:r>
                      <a:r>
                        <a:rPr lang="en-GB" sz="1100" b="1" dirty="0">
                          <a:latin typeface="Source Sans Pro" panose="020B0503030403020204" pitchFamily="34" charset="0"/>
                          <a:ea typeface="Source Sans Pro" panose="020B0503030403020204" pitchFamily="34" charset="0"/>
                        </a:rPr>
                        <a:t>– HIGH </a:t>
                      </a:r>
                      <a:r>
                        <a:rPr lang="en-GB" sz="1100" b="0" dirty="0">
                          <a:latin typeface="Source Sans Pro" panose="020B0503030403020204" pitchFamily="34" charset="0"/>
                          <a:ea typeface="Source Sans Pro" panose="020B0503030403020204" pitchFamily="34" charset="0"/>
                        </a:rPr>
                        <a:t>(Sept/Oct ’23)</a:t>
                      </a:r>
                      <a:endParaRPr lang="en-GB" sz="1100"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668656958"/>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10</a:t>
                      </a:r>
                    </a:p>
                  </a:txBody>
                  <a:tcPr anchor="ctr">
                    <a:lnL w="12700" cap="flat" cmpd="sng" algn="ctr">
                      <a:solidFill>
                        <a:schemeClr val="tx1"/>
                      </a:solidFill>
                      <a:prstDash val="solid"/>
                      <a:round/>
                      <a:headEnd type="none" w="med" len="med"/>
                      <a:tailEnd type="none" w="med" len="med"/>
                    </a:lnL>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Allotments Open </a:t>
                      </a:r>
                      <a:r>
                        <a:rPr lang="en-GB" sz="1100" b="1" dirty="0">
                          <a:latin typeface="Source Sans Pro" panose="020B0503030403020204" pitchFamily="34" charset="0"/>
                          <a:ea typeface="Source Sans Pro" panose="020B0503030403020204" pitchFamily="34" charset="0"/>
                        </a:rPr>
                        <a:t>– HIGH </a:t>
                      </a:r>
                      <a:r>
                        <a:rPr lang="en-GB" sz="1100" b="0" dirty="0">
                          <a:latin typeface="Source Sans Pro" panose="020B0503030403020204" pitchFamily="34" charset="0"/>
                          <a:ea typeface="Source Sans Pro" panose="020B0503030403020204" pitchFamily="34" charset="0"/>
                        </a:rPr>
                        <a:t>(Oct ‘23)</a:t>
                      </a:r>
                      <a:endParaRPr lang="en-GB" sz="1100"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25541704"/>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6</a:t>
                      </a:r>
                    </a:p>
                  </a:txBody>
                  <a:tcPr anchor="ctr">
                    <a:lnL w="12700" cap="flat" cmpd="sng" algn="ctr">
                      <a:solidFill>
                        <a:schemeClr val="tx1"/>
                      </a:solidFill>
                      <a:prstDash val="solid"/>
                      <a:round/>
                      <a:headEnd type="none" w="med" len="med"/>
                      <a:tailEnd type="none" w="med" len="med"/>
                    </a:lnL>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Staffing Review </a:t>
                      </a:r>
                      <a:r>
                        <a:rPr lang="en-GB" sz="1100" b="1" dirty="0">
                          <a:latin typeface="Source Sans Pro" panose="020B0503030403020204" pitchFamily="34" charset="0"/>
                          <a:ea typeface="Source Sans Pro" panose="020B0503030403020204" pitchFamily="34" charset="0"/>
                        </a:rPr>
                        <a:t>– HIGH </a:t>
                      </a:r>
                      <a:r>
                        <a:rPr lang="en-GB" sz="1100" b="0" dirty="0">
                          <a:latin typeface="Source Sans Pro" panose="020B0503030403020204" pitchFamily="34" charset="0"/>
                          <a:ea typeface="Source Sans Pro" panose="020B0503030403020204" pitchFamily="34" charset="0"/>
                        </a:rPr>
                        <a:t>(Oct ‘23)</a:t>
                      </a:r>
                      <a:endParaRPr lang="en-GB" sz="1100"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286846040"/>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2</a:t>
                      </a:r>
                    </a:p>
                  </a:txBody>
                  <a:tcPr anchor="ctr">
                    <a:lnL w="12700" cap="flat" cmpd="sng" algn="ctr">
                      <a:solidFill>
                        <a:schemeClr val="tx1"/>
                      </a:solidFill>
                      <a:prstDash val="solid"/>
                      <a:round/>
                      <a:headEnd type="none" w="med" len="med"/>
                      <a:tailEnd type="none" w="med" len="med"/>
                    </a:lnL>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Finance Reporting Review </a:t>
                      </a:r>
                      <a:r>
                        <a:rPr lang="en-GB" sz="1100" b="1" dirty="0">
                          <a:latin typeface="Source Sans Pro" panose="020B0503030403020204" pitchFamily="34" charset="0"/>
                          <a:ea typeface="Source Sans Pro" panose="020B0503030403020204" pitchFamily="34" charset="0"/>
                        </a:rPr>
                        <a:t>– HIGH </a:t>
                      </a:r>
                      <a:r>
                        <a:rPr lang="en-GB" sz="1100" b="0" dirty="0">
                          <a:latin typeface="Source Sans Pro" panose="020B0503030403020204" pitchFamily="34" charset="0"/>
                          <a:ea typeface="Source Sans Pro" panose="020B0503030403020204" pitchFamily="34" charset="0"/>
                        </a:rPr>
                        <a:t>(Oct ‘23)</a:t>
                      </a: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222862852"/>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1</a:t>
                      </a:r>
                    </a:p>
                  </a:txBody>
                  <a:tcPr anchor="ctr">
                    <a:lnL w="12700" cap="flat" cmpd="sng" algn="ctr">
                      <a:solidFill>
                        <a:schemeClr val="tx1"/>
                      </a:solidFill>
                      <a:prstDash val="solid"/>
                      <a:round/>
                      <a:headEnd type="none" w="med" len="med"/>
                      <a:tailEnd type="none" w="med" len="med"/>
                    </a:lnL>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Governance Structure Review – </a:t>
                      </a:r>
                      <a:r>
                        <a:rPr lang="en-GB" sz="1100" b="1" dirty="0">
                          <a:latin typeface="Source Sans Pro" panose="020B0503030403020204" pitchFamily="34" charset="0"/>
                          <a:ea typeface="Source Sans Pro" panose="020B0503030403020204" pitchFamily="34" charset="0"/>
                        </a:rPr>
                        <a:t>HIGH </a:t>
                      </a:r>
                      <a:r>
                        <a:rPr lang="en-GB" sz="1100" dirty="0">
                          <a:latin typeface="Source Sans Pro" panose="020B0503030403020204" pitchFamily="34" charset="0"/>
                          <a:ea typeface="Source Sans Pro" panose="020B0503030403020204" pitchFamily="34" charset="0"/>
                        </a:rPr>
                        <a:t> (Oct ‘23)</a:t>
                      </a: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133378555"/>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3</a:t>
                      </a:r>
                    </a:p>
                  </a:txBody>
                  <a:tcPr anchor="ctr">
                    <a:lnL w="12700" cap="flat" cmpd="sng" algn="ctr">
                      <a:solidFill>
                        <a:schemeClr val="tx1"/>
                      </a:solidFill>
                      <a:prstDash val="solid"/>
                      <a:round/>
                      <a:headEnd type="none" w="med" len="med"/>
                      <a:tailEnd type="none" w="med" len="med"/>
                    </a:lnL>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Policy &amp; Legal Review – </a:t>
                      </a:r>
                      <a:r>
                        <a:rPr lang="en-GB" sz="1100" b="1" dirty="0">
                          <a:latin typeface="Source Sans Pro" panose="020B0503030403020204" pitchFamily="34" charset="0"/>
                          <a:ea typeface="Source Sans Pro" panose="020B0503030403020204" pitchFamily="34" charset="0"/>
                        </a:rPr>
                        <a:t>HIGH </a:t>
                      </a:r>
                      <a:r>
                        <a:rPr lang="en-GB" sz="1100" b="0" dirty="0">
                          <a:latin typeface="Source Sans Pro" panose="020B0503030403020204" pitchFamily="34" charset="0"/>
                          <a:ea typeface="Source Sans Pro" panose="020B0503030403020204" pitchFamily="34" charset="0"/>
                        </a:rPr>
                        <a:t>(Dec ‘23)</a:t>
                      </a:r>
                      <a:endParaRPr lang="en-GB" sz="1100" b="1"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882776805"/>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4</a:t>
                      </a:r>
                    </a:p>
                  </a:txBody>
                  <a:tcPr anchor="ctr">
                    <a:lnL w="12700" cap="flat" cmpd="sng" algn="ctr">
                      <a:solidFill>
                        <a:schemeClr val="tx1"/>
                      </a:solidFill>
                      <a:prstDash val="solid"/>
                      <a:round/>
                      <a:headEnd type="none" w="med" len="med"/>
                      <a:tailEnd type="none" w="med" len="med"/>
                    </a:lnL>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Projects Prioritisation Process  - </a:t>
                      </a:r>
                      <a:r>
                        <a:rPr lang="en-GB" sz="1100" b="1" dirty="0">
                          <a:latin typeface="Source Sans Pro" panose="020B0503030403020204" pitchFamily="34" charset="0"/>
                          <a:ea typeface="Source Sans Pro" panose="020B0503030403020204" pitchFamily="34" charset="0"/>
                        </a:rPr>
                        <a:t>MEDIUM </a:t>
                      </a:r>
                      <a:r>
                        <a:rPr lang="en-GB" sz="1100" b="0" dirty="0">
                          <a:latin typeface="Source Sans Pro" panose="020B0503030403020204" pitchFamily="34" charset="0"/>
                          <a:ea typeface="Source Sans Pro" panose="020B0503030403020204" pitchFamily="34" charset="0"/>
                        </a:rPr>
                        <a:t>(Jan ‘24)</a:t>
                      </a:r>
                      <a:endParaRPr lang="en-GB" sz="1100"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39919922"/>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13</a:t>
                      </a:r>
                    </a:p>
                  </a:txBody>
                  <a:tcPr anchor="ctr">
                    <a:lnL w="12700" cap="flat" cmpd="sng" algn="ctr">
                      <a:solidFill>
                        <a:schemeClr val="tx1"/>
                      </a:solidFill>
                      <a:prstDash val="solid"/>
                      <a:round/>
                      <a:headEnd type="none" w="med" len="med"/>
                      <a:tailEnd type="none" w="med" len="med"/>
                    </a:lnL>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Events and Communication Plan – </a:t>
                      </a:r>
                      <a:r>
                        <a:rPr lang="en-GB" sz="1100" b="1" dirty="0">
                          <a:latin typeface="Source Sans Pro" panose="020B0503030403020204" pitchFamily="34" charset="0"/>
                          <a:ea typeface="Source Sans Pro" panose="020B0503030403020204" pitchFamily="34" charset="0"/>
                        </a:rPr>
                        <a:t>MEDIUM </a:t>
                      </a:r>
                      <a:r>
                        <a:rPr lang="en-GB" sz="1100" b="0" dirty="0">
                          <a:latin typeface="Source Sans Pro" panose="020B0503030403020204" pitchFamily="34" charset="0"/>
                          <a:ea typeface="Source Sans Pro" panose="020B0503030403020204" pitchFamily="34" charset="0"/>
                        </a:rPr>
                        <a:t>(Q1 ‘24)</a:t>
                      </a:r>
                      <a:endParaRPr lang="en-GB" sz="1100" b="1"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35977915"/>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5</a:t>
                      </a:r>
                    </a:p>
                  </a:txBody>
                  <a:tcPr anchor="ctr">
                    <a:lnL w="12700" cap="flat" cmpd="sng" algn="ctr">
                      <a:solidFill>
                        <a:schemeClr val="tx1"/>
                      </a:solidFill>
                      <a:prstDash val="solid"/>
                      <a:round/>
                      <a:headEnd type="none" w="med" len="med"/>
                      <a:tailEnd type="none" w="med" len="med"/>
                    </a:lnL>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Media Policy </a:t>
                      </a:r>
                      <a:r>
                        <a:rPr lang="en-GB" sz="1100" b="1" dirty="0">
                          <a:latin typeface="Source Sans Pro" panose="020B0503030403020204" pitchFamily="34" charset="0"/>
                          <a:ea typeface="Source Sans Pro" panose="020B0503030403020204" pitchFamily="34" charset="0"/>
                        </a:rPr>
                        <a:t>– MEDIUM </a:t>
                      </a:r>
                      <a:r>
                        <a:rPr lang="en-GB" sz="1100" b="0" dirty="0">
                          <a:latin typeface="Source Sans Pro" panose="020B0503030403020204" pitchFamily="34" charset="0"/>
                          <a:ea typeface="Source Sans Pro" panose="020B0503030403020204" pitchFamily="34" charset="0"/>
                        </a:rPr>
                        <a:t>(Q2 ‘24</a:t>
                      </a:r>
                      <a:endParaRPr lang="en-GB" sz="1100"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189492688"/>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11</a:t>
                      </a:r>
                    </a:p>
                  </a:txBody>
                  <a:tcPr anchor="ctr">
                    <a:lnL w="12700" cap="flat" cmpd="sng" algn="ctr">
                      <a:solidFill>
                        <a:schemeClr val="tx1"/>
                      </a:solidFill>
                      <a:prstDash val="solid"/>
                      <a:round/>
                      <a:headEnd type="none" w="med" len="med"/>
                      <a:tailEnd type="none" w="med" len="med"/>
                    </a:lnL>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Parish Councillor Recruitment Plan – </a:t>
                      </a:r>
                      <a:r>
                        <a:rPr lang="en-GB" sz="1100" b="1" dirty="0">
                          <a:latin typeface="Source Sans Pro" panose="020B0503030403020204" pitchFamily="34" charset="0"/>
                          <a:ea typeface="Source Sans Pro" panose="020B0503030403020204" pitchFamily="34" charset="0"/>
                        </a:rPr>
                        <a:t>MEDIUM </a:t>
                      </a:r>
                      <a:r>
                        <a:rPr lang="en-GB" sz="1100" b="0" dirty="0">
                          <a:latin typeface="Source Sans Pro" panose="020B0503030403020204" pitchFamily="34" charset="0"/>
                          <a:ea typeface="Source Sans Pro" panose="020B0503030403020204" pitchFamily="34" charset="0"/>
                        </a:rPr>
                        <a:t>(Q2 ‘24)</a:t>
                      </a:r>
                      <a:endParaRPr lang="en-GB" sz="1100"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854807049"/>
                  </a:ext>
                </a:extLst>
              </a:tr>
              <a:tr h="117115">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12</a:t>
                      </a:r>
                    </a:p>
                  </a:txBody>
                  <a:tcPr anchor="ctr">
                    <a:lnL w="12700" cap="flat" cmpd="sng" algn="ctr">
                      <a:solidFill>
                        <a:schemeClr val="tx1"/>
                      </a:solidFill>
                      <a:prstDash val="solid"/>
                      <a:round/>
                      <a:headEnd type="none" w="med" len="med"/>
                      <a:tailEnd type="none" w="med" len="med"/>
                    </a:lnL>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Residents Engagement Survey </a:t>
                      </a:r>
                      <a:r>
                        <a:rPr lang="en-GB" sz="1100" b="1" dirty="0">
                          <a:latin typeface="Source Sans Pro" panose="020B0503030403020204" pitchFamily="34" charset="0"/>
                          <a:ea typeface="Source Sans Pro" panose="020B0503030403020204" pitchFamily="34" charset="0"/>
                        </a:rPr>
                        <a:t>– MEDIUM </a:t>
                      </a:r>
                      <a:r>
                        <a:rPr lang="en-GB" sz="1100" b="0" dirty="0">
                          <a:latin typeface="Source Sans Pro" panose="020B0503030403020204" pitchFamily="34" charset="0"/>
                          <a:ea typeface="Source Sans Pro" panose="020B0503030403020204" pitchFamily="34" charset="0"/>
                        </a:rPr>
                        <a:t>(Q2 ‘24)</a:t>
                      </a:r>
                      <a:endParaRPr lang="en-GB" sz="1100"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85556035"/>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8</a:t>
                      </a:r>
                    </a:p>
                  </a:txBody>
                  <a:tcPr anchor="ctr">
                    <a:lnL w="12700" cap="flat" cmpd="sng" algn="ctr">
                      <a:solidFill>
                        <a:schemeClr val="tx1"/>
                      </a:solidFill>
                      <a:prstDash val="solid"/>
                      <a:round/>
                      <a:headEnd type="none" w="med" len="med"/>
                      <a:tailEnd type="none" w="med" len="med"/>
                    </a:lnL>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North Walsham Road Junction </a:t>
                      </a:r>
                      <a:r>
                        <a:rPr lang="en-GB" sz="1100" b="1" dirty="0">
                          <a:latin typeface="Source Sans Pro" panose="020B0503030403020204" pitchFamily="34" charset="0"/>
                          <a:ea typeface="Source Sans Pro" panose="020B0503030403020204" pitchFamily="34" charset="0"/>
                        </a:rPr>
                        <a:t>– HIGH </a:t>
                      </a:r>
                      <a:r>
                        <a:rPr lang="en-GB" sz="1100" b="0" dirty="0">
                          <a:latin typeface="Source Sans Pro" panose="020B0503030403020204" pitchFamily="34" charset="0"/>
                          <a:ea typeface="Source Sans Pro" panose="020B0503030403020204" pitchFamily="34" charset="0"/>
                        </a:rPr>
                        <a:t>(Q4 ’24)</a:t>
                      </a:r>
                      <a:endParaRPr lang="en-GB" sz="1100"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137250276"/>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14</a:t>
                      </a:r>
                    </a:p>
                  </a:txBody>
                  <a:tcPr anchor="ctr">
                    <a:lnL w="12700" cap="flat" cmpd="sng" algn="ctr">
                      <a:solidFill>
                        <a:schemeClr val="tx1"/>
                      </a:solidFill>
                      <a:prstDash val="solid"/>
                      <a:round/>
                      <a:headEnd type="none" w="med" len="med"/>
                      <a:tailEnd type="none" w="med" len="med"/>
                    </a:lnL>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Public Image Improvement Plan (web/social media) – </a:t>
                      </a:r>
                      <a:r>
                        <a:rPr lang="en-GB" sz="1100" b="1" dirty="0">
                          <a:latin typeface="Source Sans Pro" panose="020B0503030403020204" pitchFamily="34" charset="0"/>
                          <a:ea typeface="Source Sans Pro" panose="020B0503030403020204" pitchFamily="34" charset="0"/>
                        </a:rPr>
                        <a:t>MEDIUM </a:t>
                      </a:r>
                      <a:r>
                        <a:rPr lang="en-GB" sz="1100" b="0" dirty="0">
                          <a:latin typeface="Source Sans Pro" panose="020B0503030403020204" pitchFamily="34" charset="0"/>
                          <a:ea typeface="Source Sans Pro" panose="020B0503030403020204" pitchFamily="34" charset="0"/>
                        </a:rPr>
                        <a:t>(Q1 ‘25)</a:t>
                      </a:r>
                      <a:r>
                        <a:rPr lang="en-GB" sz="1100" b="1" dirty="0">
                          <a:latin typeface="Source Sans Pro" panose="020B0503030403020204" pitchFamily="34" charset="0"/>
                          <a:ea typeface="Source Sans Pro" panose="020B0503030403020204" pitchFamily="34" charset="0"/>
                        </a:rPr>
                        <a:t> </a:t>
                      </a:r>
                      <a:endParaRPr lang="en-GB" sz="1100"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236854742"/>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17</a:t>
                      </a:r>
                    </a:p>
                  </a:txBody>
                  <a:tcPr anchor="ctr">
                    <a:lnL w="12700" cap="flat" cmpd="sng" algn="ctr">
                      <a:solidFill>
                        <a:schemeClr val="tx1"/>
                      </a:solidFill>
                      <a:prstDash val="solid"/>
                      <a:round/>
                      <a:headEnd type="none" w="med" len="med"/>
                      <a:tailEnd type="none" w="med" len="med"/>
                    </a:lnL>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Neighbourhood Plan Review – </a:t>
                      </a:r>
                      <a:r>
                        <a:rPr lang="en-GB" sz="1100" b="1" dirty="0">
                          <a:latin typeface="Source Sans Pro" panose="020B0503030403020204" pitchFamily="34" charset="0"/>
                          <a:ea typeface="Source Sans Pro" panose="020B0503030403020204" pitchFamily="34" charset="0"/>
                        </a:rPr>
                        <a:t>MEDIUM </a:t>
                      </a:r>
                      <a:r>
                        <a:rPr lang="en-GB" sz="1100" b="0" dirty="0">
                          <a:latin typeface="Source Sans Pro" panose="020B0503030403020204" pitchFamily="34" charset="0"/>
                          <a:ea typeface="Source Sans Pro" panose="020B0503030403020204" pitchFamily="34" charset="0"/>
                        </a:rPr>
                        <a:t>(Q1 ‘25)</a:t>
                      </a:r>
                      <a:endParaRPr lang="en-GB" sz="1100" b="1"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119139438"/>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15</a:t>
                      </a:r>
                    </a:p>
                  </a:txBody>
                  <a:tcPr anchor="ctr">
                    <a:lnL w="12700" cap="flat" cmpd="sng" algn="ctr">
                      <a:solidFill>
                        <a:schemeClr val="tx1"/>
                      </a:solidFill>
                      <a:prstDash val="solid"/>
                      <a:round/>
                      <a:headEnd type="none" w="med" len="med"/>
                      <a:tailEnd type="none" w="med" len="med"/>
                    </a:lnL>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Crostwick Lane Amenity Land Project </a:t>
                      </a:r>
                      <a:r>
                        <a:rPr lang="en-GB" sz="1100" b="1" dirty="0">
                          <a:latin typeface="Source Sans Pro" panose="020B0503030403020204" pitchFamily="34" charset="0"/>
                          <a:ea typeface="Source Sans Pro" panose="020B0503030403020204" pitchFamily="34" charset="0"/>
                        </a:rPr>
                        <a:t>– HIGH </a:t>
                      </a:r>
                      <a:r>
                        <a:rPr lang="en-GB" sz="1100" b="0" dirty="0">
                          <a:latin typeface="Source Sans Pro" panose="020B0503030403020204" pitchFamily="34" charset="0"/>
                          <a:ea typeface="Source Sans Pro" panose="020B0503030403020204" pitchFamily="34" charset="0"/>
                        </a:rPr>
                        <a:t>(Q2 ‘25)</a:t>
                      </a:r>
                      <a:r>
                        <a:rPr lang="en-GB" sz="1100" b="1" dirty="0">
                          <a:latin typeface="Source Sans Pro" panose="020B0503030403020204" pitchFamily="34" charset="0"/>
                          <a:ea typeface="Source Sans Pro" panose="020B0503030403020204" pitchFamily="34" charset="0"/>
                        </a:rPr>
                        <a:t> </a:t>
                      </a:r>
                      <a:endParaRPr lang="en-GB" sz="1100" dirty="0">
                        <a:latin typeface="Source Sans Pro" panose="020B0503030403020204" pitchFamily="34" charset="0"/>
                        <a:ea typeface="Source Sans Pro" panose="020B0503030403020204" pitchFamily="34" charset="0"/>
                      </a:endParaRPr>
                    </a:p>
                  </a:txBody>
                  <a:tcPr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48093940"/>
                  </a:ext>
                </a:extLst>
              </a:tr>
              <a:tr h="0">
                <a:tc>
                  <a:txBody>
                    <a:bodyPr/>
                    <a:lstStyle/>
                    <a:p>
                      <a:pPr algn="ctr"/>
                      <a:r>
                        <a:rPr lang="en-GB" sz="1400" b="1" dirty="0">
                          <a:solidFill>
                            <a:schemeClr val="bg1"/>
                          </a:solidFill>
                          <a:latin typeface="Source Sans Pro" panose="020B0503030403020204" pitchFamily="34" charset="0"/>
                          <a:ea typeface="Source Sans Pro" panose="020B0503030403020204" pitchFamily="34" charset="0"/>
                        </a:rPr>
                        <a:t>16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Source Sans Pro" panose="020B0503030403020204" pitchFamily="34" charset="0"/>
                          <a:ea typeface="Source Sans Pro" panose="020B0503030403020204" pitchFamily="34" charset="0"/>
                        </a:rPr>
                        <a:t>Cedar Avenue Play Park Upgrade – </a:t>
                      </a:r>
                      <a:r>
                        <a:rPr lang="en-GB" sz="1100" b="1" dirty="0">
                          <a:latin typeface="Source Sans Pro" panose="020B0503030403020204" pitchFamily="34" charset="0"/>
                          <a:ea typeface="Source Sans Pro" panose="020B0503030403020204" pitchFamily="34" charset="0"/>
                        </a:rPr>
                        <a:t>MEDIUM </a:t>
                      </a:r>
                      <a:r>
                        <a:rPr lang="en-GB" sz="1100" b="0" dirty="0">
                          <a:latin typeface="Source Sans Pro" panose="020B0503030403020204" pitchFamily="34" charset="0"/>
                          <a:ea typeface="Source Sans Pro" panose="020B0503030403020204" pitchFamily="34" charset="0"/>
                        </a:rPr>
                        <a:t>(Q1 ‘26)</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2151375"/>
                  </a:ext>
                </a:extLst>
              </a:tr>
            </a:tbl>
          </a:graphicData>
        </a:graphic>
      </p:graphicFrame>
      <p:sp>
        <p:nvSpPr>
          <p:cNvPr id="6" name="TextBox 5">
            <a:extLst>
              <a:ext uri="{FF2B5EF4-FFF2-40B4-BE49-F238E27FC236}">
                <a16:creationId xmlns:a16="http://schemas.microsoft.com/office/drawing/2014/main" id="{473C2559-AE26-8EB0-477F-52D085889D22}"/>
              </a:ext>
            </a:extLst>
          </p:cNvPr>
          <p:cNvSpPr txBox="1"/>
          <p:nvPr/>
        </p:nvSpPr>
        <p:spPr>
          <a:xfrm>
            <a:off x="8159765" y="483663"/>
            <a:ext cx="1225015" cy="338554"/>
          </a:xfrm>
          <a:prstGeom prst="rect">
            <a:avLst/>
          </a:prstGeom>
          <a:noFill/>
        </p:spPr>
        <p:txBody>
          <a:bodyPr wrap="none" rtlCol="0">
            <a:spAutoFit/>
          </a:bodyPr>
          <a:lstStyle/>
          <a:p>
            <a:r>
              <a:rPr lang="en-GB" sz="1600" dirty="0"/>
              <a:t>Priority Map</a:t>
            </a:r>
          </a:p>
        </p:txBody>
      </p:sp>
    </p:spTree>
    <p:extLst>
      <p:ext uri="{BB962C8B-B14F-4D97-AF65-F5344CB8AC3E}">
        <p14:creationId xmlns:p14="http://schemas.microsoft.com/office/powerpoint/2010/main" val="1451156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tangle 141">
            <a:extLst>
              <a:ext uri="{FF2B5EF4-FFF2-40B4-BE49-F238E27FC236}">
                <a16:creationId xmlns:a16="http://schemas.microsoft.com/office/drawing/2014/main" id="{D9F5FDE4-9009-9394-9C3F-7686A219517A}"/>
              </a:ext>
            </a:extLst>
          </p:cNvPr>
          <p:cNvSpPr/>
          <p:nvPr/>
        </p:nvSpPr>
        <p:spPr>
          <a:xfrm>
            <a:off x="1665212" y="2468218"/>
            <a:ext cx="10094582" cy="800255"/>
          </a:xfrm>
          <a:prstGeom prst="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03FE1E5-A5D0-C7A6-A7E3-15CD705810B7}"/>
              </a:ext>
            </a:extLst>
          </p:cNvPr>
          <p:cNvSpPr/>
          <p:nvPr/>
        </p:nvSpPr>
        <p:spPr>
          <a:xfrm>
            <a:off x="1656178" y="5072665"/>
            <a:ext cx="10103615" cy="726164"/>
          </a:xfrm>
          <a:prstGeom prst="rect">
            <a:avLst/>
          </a:prstGeom>
          <a:solidFill>
            <a:schemeClr val="accent5">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BE3B0CD-8CDF-2407-7DE5-356463B31858}"/>
              </a:ext>
            </a:extLst>
          </p:cNvPr>
          <p:cNvSpPr/>
          <p:nvPr/>
        </p:nvSpPr>
        <p:spPr>
          <a:xfrm>
            <a:off x="1656178" y="4128205"/>
            <a:ext cx="10103615" cy="894740"/>
          </a:xfrm>
          <a:prstGeom prst="rect">
            <a:avLst/>
          </a:prstGeom>
          <a:solidFill>
            <a:schemeClr val="bg2">
              <a:lumMod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F10D4F31-4471-90FA-F4B1-7FBA9400138A}"/>
              </a:ext>
            </a:extLst>
          </p:cNvPr>
          <p:cNvSpPr/>
          <p:nvPr/>
        </p:nvSpPr>
        <p:spPr>
          <a:xfrm>
            <a:off x="15846" y="2495953"/>
            <a:ext cx="1578419" cy="7863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Infrastructure &amp; Transport</a:t>
            </a:r>
          </a:p>
        </p:txBody>
      </p:sp>
      <p:sp>
        <p:nvSpPr>
          <p:cNvPr id="141" name="Rectangle 140">
            <a:extLst>
              <a:ext uri="{FF2B5EF4-FFF2-40B4-BE49-F238E27FC236}">
                <a16:creationId xmlns:a16="http://schemas.microsoft.com/office/drawing/2014/main" id="{7B4E2F96-BF70-9EFC-E486-6A37CD0A045B}"/>
              </a:ext>
            </a:extLst>
          </p:cNvPr>
          <p:cNvSpPr/>
          <p:nvPr/>
        </p:nvSpPr>
        <p:spPr>
          <a:xfrm>
            <a:off x="1665212" y="1275809"/>
            <a:ext cx="10094582" cy="1174842"/>
          </a:xfrm>
          <a:prstGeom prst="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23979540-C8DF-8B5F-C872-8CCC5BF2CC85}"/>
              </a:ext>
            </a:extLst>
          </p:cNvPr>
          <p:cNvSpPr/>
          <p:nvPr/>
        </p:nvSpPr>
        <p:spPr>
          <a:xfrm>
            <a:off x="15846" y="1275809"/>
            <a:ext cx="1578419" cy="1174842"/>
          </a:xfrm>
          <a:prstGeom prst="rect">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Governance</a:t>
            </a:r>
          </a:p>
        </p:txBody>
      </p:sp>
      <p:sp>
        <p:nvSpPr>
          <p:cNvPr id="2" name="Rectangle 1">
            <a:extLst>
              <a:ext uri="{FF2B5EF4-FFF2-40B4-BE49-F238E27FC236}">
                <a16:creationId xmlns:a16="http://schemas.microsoft.com/office/drawing/2014/main" id="{A57C07FB-2AD4-A13D-E572-6B411A85B5AC}"/>
              </a:ext>
            </a:extLst>
          </p:cNvPr>
          <p:cNvSpPr/>
          <p:nvPr/>
        </p:nvSpPr>
        <p:spPr>
          <a:xfrm>
            <a:off x="-1" y="1"/>
            <a:ext cx="12192000" cy="500676"/>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D64FF1F-3B8B-D3AF-A419-73DE630C46DD}"/>
              </a:ext>
            </a:extLst>
          </p:cNvPr>
          <p:cNvSpPr txBox="1"/>
          <p:nvPr/>
        </p:nvSpPr>
        <p:spPr>
          <a:xfrm>
            <a:off x="32414" y="-39870"/>
            <a:ext cx="12192000" cy="584775"/>
          </a:xfrm>
          <a:prstGeom prst="rect">
            <a:avLst/>
          </a:prstGeom>
          <a:noFill/>
        </p:spPr>
        <p:txBody>
          <a:bodyPr wrap="square" rtlCol="0">
            <a:spAutoFit/>
          </a:bodyPr>
          <a:lstStyle/>
          <a:p>
            <a:r>
              <a:rPr lang="en-GB" sz="1600" b="1" dirty="0">
                <a:solidFill>
                  <a:schemeClr val="bg1"/>
                </a:solidFill>
                <a:latin typeface="Source Sans Pro" panose="020B0503030403020204" pitchFamily="34" charset="0"/>
                <a:ea typeface="Source Sans Pro" panose="020B0503030403020204" pitchFamily="34" charset="0"/>
              </a:rPr>
              <a:t>Spixworth Parish Council | Strategic Plan </a:t>
            </a:r>
          </a:p>
          <a:p>
            <a:r>
              <a:rPr lang="en-GB" sz="1600" i="1" dirty="0">
                <a:solidFill>
                  <a:schemeClr val="bg1"/>
                </a:solidFill>
                <a:latin typeface="Source Sans Pro" panose="020B0503030403020204" pitchFamily="34" charset="0"/>
                <a:ea typeface="Source Sans Pro" panose="020B0503030403020204" pitchFamily="34" charset="0"/>
              </a:rPr>
              <a:t>6. High Level Roadmap									</a:t>
            </a:r>
          </a:p>
        </p:txBody>
      </p:sp>
      <p:sp>
        <p:nvSpPr>
          <p:cNvPr id="8" name="TextBox 7">
            <a:extLst>
              <a:ext uri="{FF2B5EF4-FFF2-40B4-BE49-F238E27FC236}">
                <a16:creationId xmlns:a16="http://schemas.microsoft.com/office/drawing/2014/main" id="{AA509BC4-AA2A-EEF2-AD10-3330A0FEFEB0}"/>
              </a:ext>
            </a:extLst>
          </p:cNvPr>
          <p:cNvSpPr txBox="1"/>
          <p:nvPr/>
        </p:nvSpPr>
        <p:spPr>
          <a:xfrm>
            <a:off x="1695097" y="934249"/>
            <a:ext cx="457176" cy="369332"/>
          </a:xfrm>
          <a:prstGeom prst="rect">
            <a:avLst/>
          </a:prstGeom>
          <a:noFill/>
        </p:spPr>
        <p:txBody>
          <a:bodyPr wrap="none" rtlCol="0">
            <a:spAutoFit/>
          </a:bodyPr>
          <a:lstStyle/>
          <a:p>
            <a:r>
              <a:rPr lang="en-GB" dirty="0"/>
              <a:t>Q3</a:t>
            </a:r>
          </a:p>
        </p:txBody>
      </p:sp>
      <p:sp>
        <p:nvSpPr>
          <p:cNvPr id="9" name="TextBox 8">
            <a:extLst>
              <a:ext uri="{FF2B5EF4-FFF2-40B4-BE49-F238E27FC236}">
                <a16:creationId xmlns:a16="http://schemas.microsoft.com/office/drawing/2014/main" id="{3463F120-A7AD-D729-0C95-260AEF7C49A6}"/>
              </a:ext>
            </a:extLst>
          </p:cNvPr>
          <p:cNvSpPr txBox="1"/>
          <p:nvPr/>
        </p:nvSpPr>
        <p:spPr>
          <a:xfrm>
            <a:off x="2415534" y="934249"/>
            <a:ext cx="457176" cy="369332"/>
          </a:xfrm>
          <a:prstGeom prst="rect">
            <a:avLst/>
          </a:prstGeom>
          <a:noFill/>
        </p:spPr>
        <p:txBody>
          <a:bodyPr wrap="square" rtlCol="0">
            <a:spAutoFit/>
          </a:bodyPr>
          <a:lstStyle/>
          <a:p>
            <a:r>
              <a:rPr lang="en-GB" dirty="0"/>
              <a:t>Q4</a:t>
            </a:r>
          </a:p>
        </p:txBody>
      </p:sp>
      <p:sp>
        <p:nvSpPr>
          <p:cNvPr id="10" name="TextBox 9">
            <a:extLst>
              <a:ext uri="{FF2B5EF4-FFF2-40B4-BE49-F238E27FC236}">
                <a16:creationId xmlns:a16="http://schemas.microsoft.com/office/drawing/2014/main" id="{9AE80558-7202-A1AB-5835-7DB01EB3D1D5}"/>
              </a:ext>
            </a:extLst>
          </p:cNvPr>
          <p:cNvSpPr txBox="1"/>
          <p:nvPr/>
        </p:nvSpPr>
        <p:spPr>
          <a:xfrm>
            <a:off x="3288373" y="934249"/>
            <a:ext cx="457176" cy="369332"/>
          </a:xfrm>
          <a:prstGeom prst="rect">
            <a:avLst/>
          </a:prstGeom>
          <a:noFill/>
        </p:spPr>
        <p:txBody>
          <a:bodyPr wrap="none" rtlCol="0">
            <a:spAutoFit/>
          </a:bodyPr>
          <a:lstStyle/>
          <a:p>
            <a:r>
              <a:rPr lang="en-GB" dirty="0"/>
              <a:t>Q1</a:t>
            </a:r>
          </a:p>
        </p:txBody>
      </p:sp>
      <p:sp>
        <p:nvSpPr>
          <p:cNvPr id="11" name="TextBox 10">
            <a:extLst>
              <a:ext uri="{FF2B5EF4-FFF2-40B4-BE49-F238E27FC236}">
                <a16:creationId xmlns:a16="http://schemas.microsoft.com/office/drawing/2014/main" id="{4DE79BE6-7545-0C4C-BAB3-A32900634BDB}"/>
              </a:ext>
            </a:extLst>
          </p:cNvPr>
          <p:cNvSpPr txBox="1"/>
          <p:nvPr/>
        </p:nvSpPr>
        <p:spPr>
          <a:xfrm>
            <a:off x="4008810" y="934249"/>
            <a:ext cx="457176" cy="369332"/>
          </a:xfrm>
          <a:prstGeom prst="rect">
            <a:avLst/>
          </a:prstGeom>
          <a:noFill/>
        </p:spPr>
        <p:txBody>
          <a:bodyPr wrap="square" rtlCol="0">
            <a:spAutoFit/>
          </a:bodyPr>
          <a:lstStyle/>
          <a:p>
            <a:r>
              <a:rPr lang="en-GB" dirty="0"/>
              <a:t>Q2</a:t>
            </a:r>
          </a:p>
        </p:txBody>
      </p:sp>
      <p:sp>
        <p:nvSpPr>
          <p:cNvPr id="12" name="TextBox 11">
            <a:extLst>
              <a:ext uri="{FF2B5EF4-FFF2-40B4-BE49-F238E27FC236}">
                <a16:creationId xmlns:a16="http://schemas.microsoft.com/office/drawing/2014/main" id="{9F5D0DAC-045C-DE61-FBA7-9D9FFC44DC3F}"/>
              </a:ext>
            </a:extLst>
          </p:cNvPr>
          <p:cNvSpPr txBox="1"/>
          <p:nvPr/>
        </p:nvSpPr>
        <p:spPr>
          <a:xfrm>
            <a:off x="4632264" y="934249"/>
            <a:ext cx="457176" cy="369332"/>
          </a:xfrm>
          <a:prstGeom prst="rect">
            <a:avLst/>
          </a:prstGeom>
          <a:noFill/>
        </p:spPr>
        <p:txBody>
          <a:bodyPr wrap="none" rtlCol="0">
            <a:spAutoFit/>
          </a:bodyPr>
          <a:lstStyle/>
          <a:p>
            <a:r>
              <a:rPr lang="en-GB" dirty="0"/>
              <a:t>Q3</a:t>
            </a:r>
          </a:p>
        </p:txBody>
      </p:sp>
      <p:sp>
        <p:nvSpPr>
          <p:cNvPr id="13" name="TextBox 12">
            <a:extLst>
              <a:ext uri="{FF2B5EF4-FFF2-40B4-BE49-F238E27FC236}">
                <a16:creationId xmlns:a16="http://schemas.microsoft.com/office/drawing/2014/main" id="{FF2C3B1B-0E45-CFD0-FC6F-389C75297035}"/>
              </a:ext>
            </a:extLst>
          </p:cNvPr>
          <p:cNvSpPr txBox="1"/>
          <p:nvPr/>
        </p:nvSpPr>
        <p:spPr>
          <a:xfrm>
            <a:off x="5352701" y="934249"/>
            <a:ext cx="457176" cy="369332"/>
          </a:xfrm>
          <a:prstGeom prst="rect">
            <a:avLst/>
          </a:prstGeom>
          <a:noFill/>
        </p:spPr>
        <p:txBody>
          <a:bodyPr wrap="square" rtlCol="0">
            <a:spAutoFit/>
          </a:bodyPr>
          <a:lstStyle/>
          <a:p>
            <a:r>
              <a:rPr lang="en-GB" dirty="0"/>
              <a:t>Q4</a:t>
            </a:r>
          </a:p>
        </p:txBody>
      </p:sp>
      <p:sp>
        <p:nvSpPr>
          <p:cNvPr id="14" name="TextBox 13">
            <a:extLst>
              <a:ext uri="{FF2B5EF4-FFF2-40B4-BE49-F238E27FC236}">
                <a16:creationId xmlns:a16="http://schemas.microsoft.com/office/drawing/2014/main" id="{885E358F-1651-0F8F-D697-9D46AA11857F}"/>
              </a:ext>
            </a:extLst>
          </p:cNvPr>
          <p:cNvSpPr txBox="1"/>
          <p:nvPr/>
        </p:nvSpPr>
        <p:spPr>
          <a:xfrm>
            <a:off x="6179157" y="934249"/>
            <a:ext cx="457176" cy="369332"/>
          </a:xfrm>
          <a:prstGeom prst="rect">
            <a:avLst/>
          </a:prstGeom>
          <a:noFill/>
        </p:spPr>
        <p:txBody>
          <a:bodyPr wrap="none" rtlCol="0">
            <a:spAutoFit/>
          </a:bodyPr>
          <a:lstStyle/>
          <a:p>
            <a:r>
              <a:rPr lang="en-GB" dirty="0"/>
              <a:t>Q1</a:t>
            </a:r>
          </a:p>
        </p:txBody>
      </p:sp>
      <p:sp>
        <p:nvSpPr>
          <p:cNvPr id="15" name="TextBox 14">
            <a:extLst>
              <a:ext uri="{FF2B5EF4-FFF2-40B4-BE49-F238E27FC236}">
                <a16:creationId xmlns:a16="http://schemas.microsoft.com/office/drawing/2014/main" id="{93C92A4D-DBD3-0B4A-2741-66BA14F4D016}"/>
              </a:ext>
            </a:extLst>
          </p:cNvPr>
          <p:cNvSpPr txBox="1"/>
          <p:nvPr/>
        </p:nvSpPr>
        <p:spPr>
          <a:xfrm>
            <a:off x="6899594" y="934249"/>
            <a:ext cx="457176" cy="369332"/>
          </a:xfrm>
          <a:prstGeom prst="rect">
            <a:avLst/>
          </a:prstGeom>
          <a:noFill/>
        </p:spPr>
        <p:txBody>
          <a:bodyPr wrap="square" rtlCol="0">
            <a:spAutoFit/>
          </a:bodyPr>
          <a:lstStyle/>
          <a:p>
            <a:r>
              <a:rPr lang="en-GB" dirty="0"/>
              <a:t>Q2</a:t>
            </a:r>
          </a:p>
        </p:txBody>
      </p:sp>
      <p:sp>
        <p:nvSpPr>
          <p:cNvPr id="17" name="TextBox 16">
            <a:extLst>
              <a:ext uri="{FF2B5EF4-FFF2-40B4-BE49-F238E27FC236}">
                <a16:creationId xmlns:a16="http://schemas.microsoft.com/office/drawing/2014/main" id="{BE256BFC-58A1-B00C-A5E8-F553968F5AF6}"/>
              </a:ext>
            </a:extLst>
          </p:cNvPr>
          <p:cNvSpPr txBox="1"/>
          <p:nvPr/>
        </p:nvSpPr>
        <p:spPr>
          <a:xfrm>
            <a:off x="7523048" y="934249"/>
            <a:ext cx="457176" cy="369332"/>
          </a:xfrm>
          <a:prstGeom prst="rect">
            <a:avLst/>
          </a:prstGeom>
          <a:noFill/>
        </p:spPr>
        <p:txBody>
          <a:bodyPr wrap="none" rtlCol="0">
            <a:spAutoFit/>
          </a:bodyPr>
          <a:lstStyle/>
          <a:p>
            <a:r>
              <a:rPr lang="en-GB" dirty="0"/>
              <a:t>Q3</a:t>
            </a:r>
          </a:p>
        </p:txBody>
      </p:sp>
      <p:sp>
        <p:nvSpPr>
          <p:cNvPr id="18" name="TextBox 17">
            <a:extLst>
              <a:ext uri="{FF2B5EF4-FFF2-40B4-BE49-F238E27FC236}">
                <a16:creationId xmlns:a16="http://schemas.microsoft.com/office/drawing/2014/main" id="{2C1AFAB3-A4B2-A394-27EA-2FAA58A41A36}"/>
              </a:ext>
            </a:extLst>
          </p:cNvPr>
          <p:cNvSpPr txBox="1"/>
          <p:nvPr/>
        </p:nvSpPr>
        <p:spPr>
          <a:xfrm>
            <a:off x="8243485" y="934249"/>
            <a:ext cx="457176" cy="369332"/>
          </a:xfrm>
          <a:prstGeom prst="rect">
            <a:avLst/>
          </a:prstGeom>
          <a:noFill/>
        </p:spPr>
        <p:txBody>
          <a:bodyPr wrap="square" rtlCol="0">
            <a:spAutoFit/>
          </a:bodyPr>
          <a:lstStyle/>
          <a:p>
            <a:r>
              <a:rPr lang="en-GB" dirty="0"/>
              <a:t>Q4</a:t>
            </a:r>
          </a:p>
        </p:txBody>
      </p:sp>
      <p:sp>
        <p:nvSpPr>
          <p:cNvPr id="19" name="TextBox 18">
            <a:extLst>
              <a:ext uri="{FF2B5EF4-FFF2-40B4-BE49-F238E27FC236}">
                <a16:creationId xmlns:a16="http://schemas.microsoft.com/office/drawing/2014/main" id="{97759D4C-51BB-81EC-5F90-8E095F89ED95}"/>
              </a:ext>
            </a:extLst>
          </p:cNvPr>
          <p:cNvSpPr txBox="1"/>
          <p:nvPr/>
        </p:nvSpPr>
        <p:spPr>
          <a:xfrm>
            <a:off x="9118389" y="934249"/>
            <a:ext cx="457176" cy="369332"/>
          </a:xfrm>
          <a:prstGeom prst="rect">
            <a:avLst/>
          </a:prstGeom>
          <a:noFill/>
        </p:spPr>
        <p:txBody>
          <a:bodyPr wrap="none" rtlCol="0">
            <a:spAutoFit/>
          </a:bodyPr>
          <a:lstStyle/>
          <a:p>
            <a:r>
              <a:rPr lang="en-GB" dirty="0"/>
              <a:t>Q1</a:t>
            </a:r>
          </a:p>
        </p:txBody>
      </p:sp>
      <p:sp>
        <p:nvSpPr>
          <p:cNvPr id="20" name="TextBox 19">
            <a:extLst>
              <a:ext uri="{FF2B5EF4-FFF2-40B4-BE49-F238E27FC236}">
                <a16:creationId xmlns:a16="http://schemas.microsoft.com/office/drawing/2014/main" id="{B0006761-8C43-12CF-9AF3-9F1E9EA8A358}"/>
              </a:ext>
            </a:extLst>
          </p:cNvPr>
          <p:cNvSpPr txBox="1"/>
          <p:nvPr/>
        </p:nvSpPr>
        <p:spPr>
          <a:xfrm>
            <a:off x="9838826" y="934249"/>
            <a:ext cx="457176" cy="369332"/>
          </a:xfrm>
          <a:prstGeom prst="rect">
            <a:avLst/>
          </a:prstGeom>
          <a:noFill/>
        </p:spPr>
        <p:txBody>
          <a:bodyPr wrap="square" rtlCol="0">
            <a:spAutoFit/>
          </a:bodyPr>
          <a:lstStyle/>
          <a:p>
            <a:r>
              <a:rPr lang="en-GB" dirty="0"/>
              <a:t>Q2</a:t>
            </a:r>
          </a:p>
        </p:txBody>
      </p:sp>
      <p:sp>
        <p:nvSpPr>
          <p:cNvPr id="21" name="TextBox 20">
            <a:extLst>
              <a:ext uri="{FF2B5EF4-FFF2-40B4-BE49-F238E27FC236}">
                <a16:creationId xmlns:a16="http://schemas.microsoft.com/office/drawing/2014/main" id="{DF747460-CECA-9068-D2DC-BA63B4604789}"/>
              </a:ext>
            </a:extLst>
          </p:cNvPr>
          <p:cNvSpPr txBox="1"/>
          <p:nvPr/>
        </p:nvSpPr>
        <p:spPr>
          <a:xfrm>
            <a:off x="10381200" y="934249"/>
            <a:ext cx="457176" cy="369332"/>
          </a:xfrm>
          <a:prstGeom prst="rect">
            <a:avLst/>
          </a:prstGeom>
          <a:noFill/>
        </p:spPr>
        <p:txBody>
          <a:bodyPr wrap="none" rtlCol="0">
            <a:spAutoFit/>
          </a:bodyPr>
          <a:lstStyle/>
          <a:p>
            <a:r>
              <a:rPr lang="en-GB" dirty="0"/>
              <a:t>Q3</a:t>
            </a:r>
          </a:p>
        </p:txBody>
      </p:sp>
      <p:sp>
        <p:nvSpPr>
          <p:cNvPr id="22" name="TextBox 21">
            <a:extLst>
              <a:ext uri="{FF2B5EF4-FFF2-40B4-BE49-F238E27FC236}">
                <a16:creationId xmlns:a16="http://schemas.microsoft.com/office/drawing/2014/main" id="{FECA2BD8-98BE-28A5-5246-6D5DD41949F9}"/>
              </a:ext>
            </a:extLst>
          </p:cNvPr>
          <p:cNvSpPr txBox="1"/>
          <p:nvPr/>
        </p:nvSpPr>
        <p:spPr>
          <a:xfrm>
            <a:off x="11101637" y="934249"/>
            <a:ext cx="457176" cy="369332"/>
          </a:xfrm>
          <a:prstGeom prst="rect">
            <a:avLst/>
          </a:prstGeom>
          <a:noFill/>
        </p:spPr>
        <p:txBody>
          <a:bodyPr wrap="square" rtlCol="0">
            <a:spAutoFit/>
          </a:bodyPr>
          <a:lstStyle/>
          <a:p>
            <a:r>
              <a:rPr lang="en-GB" dirty="0"/>
              <a:t>Q4</a:t>
            </a:r>
          </a:p>
        </p:txBody>
      </p:sp>
      <p:sp>
        <p:nvSpPr>
          <p:cNvPr id="47" name="TextBox 46">
            <a:extLst>
              <a:ext uri="{FF2B5EF4-FFF2-40B4-BE49-F238E27FC236}">
                <a16:creationId xmlns:a16="http://schemas.microsoft.com/office/drawing/2014/main" id="{4EAF5DB9-0B5E-D096-20BE-435FA2F05D9D}"/>
              </a:ext>
            </a:extLst>
          </p:cNvPr>
          <p:cNvSpPr txBox="1"/>
          <p:nvPr/>
        </p:nvSpPr>
        <p:spPr>
          <a:xfrm>
            <a:off x="2474850" y="1452179"/>
            <a:ext cx="2728840" cy="707886"/>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Governance Structure Review </a:t>
            </a:r>
          </a:p>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Finance Reporting review </a:t>
            </a:r>
          </a:p>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Policy &amp; Legal Review</a:t>
            </a:r>
          </a:p>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Staffing Review</a:t>
            </a:r>
          </a:p>
        </p:txBody>
      </p:sp>
      <p:sp>
        <p:nvSpPr>
          <p:cNvPr id="48" name="TextBox 47">
            <a:extLst>
              <a:ext uri="{FF2B5EF4-FFF2-40B4-BE49-F238E27FC236}">
                <a16:creationId xmlns:a16="http://schemas.microsoft.com/office/drawing/2014/main" id="{8ED70748-238B-DF59-E530-F616E8EFD5AF}"/>
              </a:ext>
            </a:extLst>
          </p:cNvPr>
          <p:cNvSpPr txBox="1"/>
          <p:nvPr/>
        </p:nvSpPr>
        <p:spPr>
          <a:xfrm>
            <a:off x="3596208" y="1921614"/>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Projects Prioritisation Process </a:t>
            </a:r>
          </a:p>
        </p:txBody>
      </p:sp>
      <p:sp>
        <p:nvSpPr>
          <p:cNvPr id="49" name="TextBox 48">
            <a:extLst>
              <a:ext uri="{FF2B5EF4-FFF2-40B4-BE49-F238E27FC236}">
                <a16:creationId xmlns:a16="http://schemas.microsoft.com/office/drawing/2014/main" id="{C8913188-EDA5-11B8-2D97-8DF90999E17C}"/>
              </a:ext>
            </a:extLst>
          </p:cNvPr>
          <p:cNvSpPr txBox="1"/>
          <p:nvPr/>
        </p:nvSpPr>
        <p:spPr>
          <a:xfrm>
            <a:off x="3839243" y="2060034"/>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Media Policy </a:t>
            </a:r>
          </a:p>
        </p:txBody>
      </p:sp>
      <p:sp>
        <p:nvSpPr>
          <p:cNvPr id="50" name="TextBox 49">
            <a:extLst>
              <a:ext uri="{FF2B5EF4-FFF2-40B4-BE49-F238E27FC236}">
                <a16:creationId xmlns:a16="http://schemas.microsoft.com/office/drawing/2014/main" id="{065FBB93-9734-D4CB-82C6-D2A571A8902B}"/>
              </a:ext>
            </a:extLst>
          </p:cNvPr>
          <p:cNvSpPr txBox="1"/>
          <p:nvPr/>
        </p:nvSpPr>
        <p:spPr>
          <a:xfrm>
            <a:off x="1789286" y="1285558"/>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Parish Councillor Training Programme</a:t>
            </a:r>
          </a:p>
        </p:txBody>
      </p:sp>
      <p:sp>
        <p:nvSpPr>
          <p:cNvPr id="51" name="TextBox 50">
            <a:extLst>
              <a:ext uri="{FF2B5EF4-FFF2-40B4-BE49-F238E27FC236}">
                <a16:creationId xmlns:a16="http://schemas.microsoft.com/office/drawing/2014/main" id="{9E63FEDD-EEBC-CF8D-405B-9FF8767AFDDE}"/>
              </a:ext>
            </a:extLst>
          </p:cNvPr>
          <p:cNvSpPr txBox="1"/>
          <p:nvPr/>
        </p:nvSpPr>
        <p:spPr>
          <a:xfrm>
            <a:off x="3991643" y="2212434"/>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Parish Councillor Recruitment/Pipeline plan</a:t>
            </a:r>
          </a:p>
        </p:txBody>
      </p:sp>
      <p:sp>
        <p:nvSpPr>
          <p:cNvPr id="56" name="TextBox 55">
            <a:extLst>
              <a:ext uri="{FF2B5EF4-FFF2-40B4-BE49-F238E27FC236}">
                <a16:creationId xmlns:a16="http://schemas.microsoft.com/office/drawing/2014/main" id="{3714B648-8066-53D6-54EA-DF7615B72AA9}"/>
              </a:ext>
            </a:extLst>
          </p:cNvPr>
          <p:cNvSpPr txBox="1"/>
          <p:nvPr/>
        </p:nvSpPr>
        <p:spPr>
          <a:xfrm>
            <a:off x="762" y="3400346"/>
            <a:ext cx="1441357" cy="646331"/>
          </a:xfrm>
          <a:prstGeom prst="rect">
            <a:avLst/>
          </a:prstGeom>
          <a:noFill/>
        </p:spPr>
        <p:txBody>
          <a:bodyPr wrap="none" rtlCol="0">
            <a:spAutoFit/>
          </a:bodyPr>
          <a:lstStyle/>
          <a:p>
            <a:r>
              <a:rPr lang="en-GB" dirty="0"/>
              <a:t>Environment </a:t>
            </a:r>
            <a:br>
              <a:rPr lang="en-GB" dirty="0"/>
            </a:br>
            <a:r>
              <a:rPr lang="en-GB" dirty="0"/>
              <a:t>&amp; Landscape</a:t>
            </a:r>
          </a:p>
        </p:txBody>
      </p:sp>
      <p:sp>
        <p:nvSpPr>
          <p:cNvPr id="57" name="TextBox 56">
            <a:extLst>
              <a:ext uri="{FF2B5EF4-FFF2-40B4-BE49-F238E27FC236}">
                <a16:creationId xmlns:a16="http://schemas.microsoft.com/office/drawing/2014/main" id="{3F67F8BB-81BB-7CDA-7841-5ACED44BF267}"/>
              </a:ext>
            </a:extLst>
          </p:cNvPr>
          <p:cNvSpPr txBox="1"/>
          <p:nvPr/>
        </p:nvSpPr>
        <p:spPr>
          <a:xfrm>
            <a:off x="-11864" y="4257729"/>
            <a:ext cx="1329210" cy="646331"/>
          </a:xfrm>
          <a:prstGeom prst="rect">
            <a:avLst/>
          </a:prstGeom>
          <a:noFill/>
        </p:spPr>
        <p:txBody>
          <a:bodyPr wrap="none" rtlCol="0">
            <a:spAutoFit/>
          </a:bodyPr>
          <a:lstStyle/>
          <a:p>
            <a:r>
              <a:rPr lang="en-GB" dirty="0"/>
              <a:t>Community </a:t>
            </a:r>
            <a:br>
              <a:rPr lang="en-GB" dirty="0"/>
            </a:br>
            <a:r>
              <a:rPr lang="en-GB" dirty="0"/>
              <a:t>&amp; Facilities </a:t>
            </a:r>
          </a:p>
        </p:txBody>
      </p:sp>
      <p:sp>
        <p:nvSpPr>
          <p:cNvPr id="58" name="TextBox 57">
            <a:extLst>
              <a:ext uri="{FF2B5EF4-FFF2-40B4-BE49-F238E27FC236}">
                <a16:creationId xmlns:a16="http://schemas.microsoft.com/office/drawing/2014/main" id="{40262F68-4F1B-CDA8-2ACE-B0FF47D1D866}"/>
              </a:ext>
            </a:extLst>
          </p:cNvPr>
          <p:cNvSpPr txBox="1"/>
          <p:nvPr/>
        </p:nvSpPr>
        <p:spPr>
          <a:xfrm>
            <a:off x="762" y="5156671"/>
            <a:ext cx="1156086" cy="646331"/>
          </a:xfrm>
          <a:prstGeom prst="rect">
            <a:avLst/>
          </a:prstGeom>
          <a:noFill/>
        </p:spPr>
        <p:txBody>
          <a:bodyPr wrap="none" rtlCol="0">
            <a:spAutoFit/>
          </a:bodyPr>
          <a:lstStyle/>
          <a:p>
            <a:r>
              <a:rPr lang="en-GB" dirty="0"/>
              <a:t>Design</a:t>
            </a:r>
            <a:br>
              <a:rPr lang="en-GB" dirty="0"/>
            </a:br>
            <a:r>
              <a:rPr lang="en-GB" dirty="0"/>
              <a:t>&amp; Housing</a:t>
            </a:r>
          </a:p>
        </p:txBody>
      </p:sp>
      <p:sp>
        <p:nvSpPr>
          <p:cNvPr id="24" name="Rectangle 23">
            <a:extLst>
              <a:ext uri="{FF2B5EF4-FFF2-40B4-BE49-F238E27FC236}">
                <a16:creationId xmlns:a16="http://schemas.microsoft.com/office/drawing/2014/main" id="{E0367468-B836-F811-2203-E60F90B83159}"/>
              </a:ext>
            </a:extLst>
          </p:cNvPr>
          <p:cNvSpPr/>
          <p:nvPr/>
        </p:nvSpPr>
        <p:spPr>
          <a:xfrm>
            <a:off x="1661482" y="720437"/>
            <a:ext cx="1440094" cy="213812"/>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Source Sans Pro" panose="020B0503030403020204" pitchFamily="34" charset="0"/>
                <a:ea typeface="Source Sans Pro" panose="020B0503030403020204" pitchFamily="34" charset="0"/>
              </a:rPr>
              <a:t>2023</a:t>
            </a:r>
          </a:p>
        </p:txBody>
      </p:sp>
      <p:sp>
        <p:nvSpPr>
          <p:cNvPr id="25" name="Rectangle 24">
            <a:extLst>
              <a:ext uri="{FF2B5EF4-FFF2-40B4-BE49-F238E27FC236}">
                <a16:creationId xmlns:a16="http://schemas.microsoft.com/office/drawing/2014/main" id="{7489589C-A8C6-F84C-8960-6605163831E7}"/>
              </a:ext>
            </a:extLst>
          </p:cNvPr>
          <p:cNvSpPr/>
          <p:nvPr/>
        </p:nvSpPr>
        <p:spPr>
          <a:xfrm>
            <a:off x="3147992" y="720437"/>
            <a:ext cx="2827119" cy="206042"/>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Source Sans Pro" panose="020B0503030403020204" pitchFamily="34" charset="0"/>
                <a:ea typeface="Source Sans Pro" panose="020B0503030403020204" pitchFamily="34" charset="0"/>
              </a:rPr>
              <a:t>2024</a:t>
            </a:r>
          </a:p>
        </p:txBody>
      </p:sp>
      <p:sp>
        <p:nvSpPr>
          <p:cNvPr id="26" name="Rectangle 25">
            <a:extLst>
              <a:ext uri="{FF2B5EF4-FFF2-40B4-BE49-F238E27FC236}">
                <a16:creationId xmlns:a16="http://schemas.microsoft.com/office/drawing/2014/main" id="{57F8E423-BCD3-5431-9B7E-E5CDD62AF278}"/>
              </a:ext>
            </a:extLst>
          </p:cNvPr>
          <p:cNvSpPr/>
          <p:nvPr/>
        </p:nvSpPr>
        <p:spPr>
          <a:xfrm>
            <a:off x="6007990" y="720438"/>
            <a:ext cx="2848865" cy="206042"/>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Source Sans Pro" panose="020B0503030403020204" pitchFamily="34" charset="0"/>
                <a:ea typeface="Source Sans Pro" panose="020B0503030403020204" pitchFamily="34" charset="0"/>
              </a:rPr>
              <a:t>2025</a:t>
            </a:r>
          </a:p>
        </p:txBody>
      </p:sp>
      <p:sp>
        <p:nvSpPr>
          <p:cNvPr id="27" name="Rectangle 26">
            <a:extLst>
              <a:ext uri="{FF2B5EF4-FFF2-40B4-BE49-F238E27FC236}">
                <a16:creationId xmlns:a16="http://schemas.microsoft.com/office/drawing/2014/main" id="{CE0ED117-48A9-01D3-C8A3-1D14143CA0DA}"/>
              </a:ext>
            </a:extLst>
          </p:cNvPr>
          <p:cNvSpPr/>
          <p:nvPr/>
        </p:nvSpPr>
        <p:spPr>
          <a:xfrm>
            <a:off x="8895681" y="720437"/>
            <a:ext cx="2864113" cy="20419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Source Sans Pro" panose="020B0503030403020204" pitchFamily="34" charset="0"/>
                <a:ea typeface="Source Sans Pro" panose="020B0503030403020204" pitchFamily="34" charset="0"/>
              </a:rPr>
              <a:t>2026</a:t>
            </a:r>
          </a:p>
        </p:txBody>
      </p:sp>
      <p:sp>
        <p:nvSpPr>
          <p:cNvPr id="74" name="TextBox 73">
            <a:extLst>
              <a:ext uri="{FF2B5EF4-FFF2-40B4-BE49-F238E27FC236}">
                <a16:creationId xmlns:a16="http://schemas.microsoft.com/office/drawing/2014/main" id="{395C63B8-DC00-1097-A449-917CFE01772E}"/>
              </a:ext>
            </a:extLst>
          </p:cNvPr>
          <p:cNvSpPr txBox="1"/>
          <p:nvPr/>
        </p:nvSpPr>
        <p:spPr>
          <a:xfrm>
            <a:off x="6289959" y="5211067"/>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Neighbourhood Plan Review </a:t>
            </a:r>
          </a:p>
        </p:txBody>
      </p:sp>
      <p:sp>
        <p:nvSpPr>
          <p:cNvPr id="75" name="TextBox 74">
            <a:extLst>
              <a:ext uri="{FF2B5EF4-FFF2-40B4-BE49-F238E27FC236}">
                <a16:creationId xmlns:a16="http://schemas.microsoft.com/office/drawing/2014/main" id="{AD4B56AD-CFC8-0154-8022-10723016A9EA}"/>
              </a:ext>
            </a:extLst>
          </p:cNvPr>
          <p:cNvSpPr txBox="1"/>
          <p:nvPr/>
        </p:nvSpPr>
        <p:spPr>
          <a:xfrm>
            <a:off x="4250629" y="4643875"/>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Resident Engagement Survey</a:t>
            </a:r>
          </a:p>
        </p:txBody>
      </p:sp>
      <p:sp>
        <p:nvSpPr>
          <p:cNvPr id="76" name="TextBox 75">
            <a:extLst>
              <a:ext uri="{FF2B5EF4-FFF2-40B4-BE49-F238E27FC236}">
                <a16:creationId xmlns:a16="http://schemas.microsoft.com/office/drawing/2014/main" id="{24CC88E6-FCAB-6596-8EEF-037F8D20712D}"/>
              </a:ext>
            </a:extLst>
          </p:cNvPr>
          <p:cNvSpPr txBox="1"/>
          <p:nvPr/>
        </p:nvSpPr>
        <p:spPr>
          <a:xfrm>
            <a:off x="3761749" y="4364978"/>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Events &amp; Communications Plan </a:t>
            </a:r>
          </a:p>
        </p:txBody>
      </p:sp>
      <p:sp>
        <p:nvSpPr>
          <p:cNvPr id="77" name="TextBox 76">
            <a:extLst>
              <a:ext uri="{FF2B5EF4-FFF2-40B4-BE49-F238E27FC236}">
                <a16:creationId xmlns:a16="http://schemas.microsoft.com/office/drawing/2014/main" id="{90E59F34-7A3F-1CF3-9E3E-33D5CA88875E}"/>
              </a:ext>
            </a:extLst>
          </p:cNvPr>
          <p:cNvSpPr txBox="1"/>
          <p:nvPr/>
        </p:nvSpPr>
        <p:spPr>
          <a:xfrm>
            <a:off x="6988879" y="4516951"/>
            <a:ext cx="3480321"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Crostwick Lane Amenity Land completed </a:t>
            </a:r>
          </a:p>
        </p:txBody>
      </p:sp>
      <p:sp>
        <p:nvSpPr>
          <p:cNvPr id="78" name="TextBox 77">
            <a:extLst>
              <a:ext uri="{FF2B5EF4-FFF2-40B4-BE49-F238E27FC236}">
                <a16:creationId xmlns:a16="http://schemas.microsoft.com/office/drawing/2014/main" id="{23097D7D-E7A3-BBA5-4D0D-6984EA4A2136}"/>
              </a:ext>
            </a:extLst>
          </p:cNvPr>
          <p:cNvSpPr txBox="1"/>
          <p:nvPr/>
        </p:nvSpPr>
        <p:spPr>
          <a:xfrm>
            <a:off x="6767687" y="4782216"/>
            <a:ext cx="3480321"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Public Image Improvement Plan (Web/Social Media)</a:t>
            </a:r>
          </a:p>
        </p:txBody>
      </p:sp>
      <p:sp>
        <p:nvSpPr>
          <p:cNvPr id="79" name="TextBox 78">
            <a:extLst>
              <a:ext uri="{FF2B5EF4-FFF2-40B4-BE49-F238E27FC236}">
                <a16:creationId xmlns:a16="http://schemas.microsoft.com/office/drawing/2014/main" id="{CE7D86D5-351B-4217-5D78-9A44AE799E9C}"/>
              </a:ext>
            </a:extLst>
          </p:cNvPr>
          <p:cNvSpPr txBox="1"/>
          <p:nvPr/>
        </p:nvSpPr>
        <p:spPr>
          <a:xfrm>
            <a:off x="5510979" y="2636492"/>
            <a:ext cx="3271774"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North Walsham Road Junction solution completed </a:t>
            </a:r>
          </a:p>
        </p:txBody>
      </p:sp>
      <p:sp>
        <p:nvSpPr>
          <p:cNvPr id="80" name="TextBox 79">
            <a:extLst>
              <a:ext uri="{FF2B5EF4-FFF2-40B4-BE49-F238E27FC236}">
                <a16:creationId xmlns:a16="http://schemas.microsoft.com/office/drawing/2014/main" id="{909D63A0-739E-77C9-ADA5-7DD35FBE0B19}"/>
              </a:ext>
            </a:extLst>
          </p:cNvPr>
          <p:cNvSpPr txBox="1"/>
          <p:nvPr/>
        </p:nvSpPr>
        <p:spPr>
          <a:xfrm>
            <a:off x="9263884" y="5529732"/>
            <a:ext cx="3271774"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Cedar Avenue Park upgrade </a:t>
            </a:r>
          </a:p>
        </p:txBody>
      </p:sp>
      <p:sp>
        <p:nvSpPr>
          <p:cNvPr id="81" name="TextBox 80">
            <a:extLst>
              <a:ext uri="{FF2B5EF4-FFF2-40B4-BE49-F238E27FC236}">
                <a16:creationId xmlns:a16="http://schemas.microsoft.com/office/drawing/2014/main" id="{7818D54A-D441-7B42-73E0-AACE6F0C3F3E}"/>
              </a:ext>
            </a:extLst>
          </p:cNvPr>
          <p:cNvSpPr txBox="1"/>
          <p:nvPr/>
        </p:nvSpPr>
        <p:spPr>
          <a:xfrm>
            <a:off x="1979557" y="4145193"/>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Village Hall Play/MUGA upgrade complete</a:t>
            </a:r>
          </a:p>
        </p:txBody>
      </p:sp>
      <p:sp>
        <p:nvSpPr>
          <p:cNvPr id="82" name="TextBox 81">
            <a:extLst>
              <a:ext uri="{FF2B5EF4-FFF2-40B4-BE49-F238E27FC236}">
                <a16:creationId xmlns:a16="http://schemas.microsoft.com/office/drawing/2014/main" id="{005D5DC6-A066-7A3D-95B0-A79BDAB32D3E}"/>
              </a:ext>
            </a:extLst>
          </p:cNvPr>
          <p:cNvSpPr txBox="1"/>
          <p:nvPr/>
        </p:nvSpPr>
        <p:spPr>
          <a:xfrm>
            <a:off x="2189772" y="4353257"/>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Allotments Open </a:t>
            </a:r>
          </a:p>
        </p:txBody>
      </p:sp>
      <p:sp>
        <p:nvSpPr>
          <p:cNvPr id="83" name="TextBox 82">
            <a:extLst>
              <a:ext uri="{FF2B5EF4-FFF2-40B4-BE49-F238E27FC236}">
                <a16:creationId xmlns:a16="http://schemas.microsoft.com/office/drawing/2014/main" id="{75394C8E-2045-81AC-B1D6-BBBFFCD83DA1}"/>
              </a:ext>
            </a:extLst>
          </p:cNvPr>
          <p:cNvSpPr txBox="1"/>
          <p:nvPr/>
        </p:nvSpPr>
        <p:spPr>
          <a:xfrm>
            <a:off x="26566" y="5903391"/>
            <a:ext cx="1092222" cy="646331"/>
          </a:xfrm>
          <a:prstGeom prst="rect">
            <a:avLst/>
          </a:prstGeom>
          <a:noFill/>
        </p:spPr>
        <p:txBody>
          <a:bodyPr wrap="none" rtlCol="0">
            <a:spAutoFit/>
          </a:bodyPr>
          <a:lstStyle/>
          <a:p>
            <a:r>
              <a:rPr lang="en-GB" dirty="0"/>
              <a:t>Local </a:t>
            </a:r>
          </a:p>
          <a:p>
            <a:r>
              <a:rPr lang="en-GB" dirty="0"/>
              <a:t>Economy </a:t>
            </a:r>
          </a:p>
        </p:txBody>
      </p:sp>
      <p:sp>
        <p:nvSpPr>
          <p:cNvPr id="134" name="Rectangle 133">
            <a:extLst>
              <a:ext uri="{FF2B5EF4-FFF2-40B4-BE49-F238E27FC236}">
                <a16:creationId xmlns:a16="http://schemas.microsoft.com/office/drawing/2014/main" id="{A1326377-2C39-572E-A49C-852C428D069B}"/>
              </a:ext>
            </a:extLst>
          </p:cNvPr>
          <p:cNvSpPr/>
          <p:nvPr/>
        </p:nvSpPr>
        <p:spPr>
          <a:xfrm>
            <a:off x="15846" y="6664036"/>
            <a:ext cx="12176153" cy="166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84BABA47-206B-F657-1B48-55CFAC38DB5E}"/>
              </a:ext>
            </a:extLst>
          </p:cNvPr>
          <p:cNvSpPr/>
          <p:nvPr/>
        </p:nvSpPr>
        <p:spPr>
          <a:xfrm>
            <a:off x="15846" y="3310349"/>
            <a:ext cx="1578419" cy="789397"/>
          </a:xfrm>
          <a:prstGeom prst="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Environment &amp; Landscape</a:t>
            </a:r>
          </a:p>
        </p:txBody>
      </p:sp>
      <p:sp>
        <p:nvSpPr>
          <p:cNvPr id="138" name="Rectangle 137">
            <a:extLst>
              <a:ext uri="{FF2B5EF4-FFF2-40B4-BE49-F238E27FC236}">
                <a16:creationId xmlns:a16="http://schemas.microsoft.com/office/drawing/2014/main" id="{59AFA0AE-EAA7-E5B8-2988-A9049C631D4B}"/>
              </a:ext>
            </a:extLst>
          </p:cNvPr>
          <p:cNvSpPr/>
          <p:nvPr/>
        </p:nvSpPr>
        <p:spPr>
          <a:xfrm>
            <a:off x="15846" y="4134828"/>
            <a:ext cx="1578419" cy="892317"/>
          </a:xfrm>
          <a:prstGeom prst="rect">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Community &amp; Facilities</a:t>
            </a:r>
          </a:p>
        </p:txBody>
      </p:sp>
      <p:sp>
        <p:nvSpPr>
          <p:cNvPr id="139" name="Rectangle 138">
            <a:extLst>
              <a:ext uri="{FF2B5EF4-FFF2-40B4-BE49-F238E27FC236}">
                <a16:creationId xmlns:a16="http://schemas.microsoft.com/office/drawing/2014/main" id="{B21FB7E9-6F1C-4596-E9C9-5431A722A449}"/>
              </a:ext>
            </a:extLst>
          </p:cNvPr>
          <p:cNvSpPr/>
          <p:nvPr/>
        </p:nvSpPr>
        <p:spPr>
          <a:xfrm>
            <a:off x="15846" y="5055166"/>
            <a:ext cx="1578419" cy="743663"/>
          </a:xfrm>
          <a:prstGeom prst="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Design &amp; Housing </a:t>
            </a:r>
          </a:p>
        </p:txBody>
      </p:sp>
      <p:sp>
        <p:nvSpPr>
          <p:cNvPr id="140" name="Rectangle 139">
            <a:extLst>
              <a:ext uri="{FF2B5EF4-FFF2-40B4-BE49-F238E27FC236}">
                <a16:creationId xmlns:a16="http://schemas.microsoft.com/office/drawing/2014/main" id="{6E48ADA1-7276-39AD-90D4-51C4921F90FD}"/>
              </a:ext>
            </a:extLst>
          </p:cNvPr>
          <p:cNvSpPr/>
          <p:nvPr/>
        </p:nvSpPr>
        <p:spPr>
          <a:xfrm>
            <a:off x="15846" y="5843114"/>
            <a:ext cx="1578419" cy="776694"/>
          </a:xfrm>
          <a:prstGeom prst="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Local Economy </a:t>
            </a:r>
          </a:p>
        </p:txBody>
      </p:sp>
      <p:sp>
        <p:nvSpPr>
          <p:cNvPr id="3" name="Rectangle 2">
            <a:extLst>
              <a:ext uri="{FF2B5EF4-FFF2-40B4-BE49-F238E27FC236}">
                <a16:creationId xmlns:a16="http://schemas.microsoft.com/office/drawing/2014/main" id="{9ACE8C71-695E-A3A6-A65E-B82EABE29D51}"/>
              </a:ext>
            </a:extLst>
          </p:cNvPr>
          <p:cNvSpPr/>
          <p:nvPr/>
        </p:nvSpPr>
        <p:spPr>
          <a:xfrm>
            <a:off x="1656178" y="3296779"/>
            <a:ext cx="10103615" cy="802479"/>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BA0CB1D-1883-69C3-D51D-FC1BB582B151}"/>
              </a:ext>
            </a:extLst>
          </p:cNvPr>
          <p:cNvSpPr/>
          <p:nvPr/>
        </p:nvSpPr>
        <p:spPr>
          <a:xfrm>
            <a:off x="1656178" y="5863474"/>
            <a:ext cx="10103615" cy="756334"/>
          </a:xfrm>
          <a:prstGeom prst="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Pentagon 6">
            <a:extLst>
              <a:ext uri="{FF2B5EF4-FFF2-40B4-BE49-F238E27FC236}">
                <a16:creationId xmlns:a16="http://schemas.microsoft.com/office/drawing/2014/main" id="{DCA96996-A901-5E53-9A78-9BF31F38ABF8}"/>
              </a:ext>
            </a:extLst>
          </p:cNvPr>
          <p:cNvSpPr/>
          <p:nvPr/>
        </p:nvSpPr>
        <p:spPr>
          <a:xfrm>
            <a:off x="11748012" y="1275801"/>
            <a:ext cx="386285" cy="5330152"/>
          </a:xfrm>
          <a:prstGeom prst="homePlate">
            <a:avLst/>
          </a:prstGeom>
          <a:solidFill>
            <a:schemeClr val="tx2">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GB" dirty="0"/>
              <a:t>2027</a:t>
            </a:r>
          </a:p>
        </p:txBody>
      </p:sp>
      <p:sp>
        <p:nvSpPr>
          <p:cNvPr id="23" name="TextBox 22">
            <a:extLst>
              <a:ext uri="{FF2B5EF4-FFF2-40B4-BE49-F238E27FC236}">
                <a16:creationId xmlns:a16="http://schemas.microsoft.com/office/drawing/2014/main" id="{2445BCB8-A864-DDD7-D7AA-C944003790F8}"/>
              </a:ext>
            </a:extLst>
          </p:cNvPr>
          <p:cNvSpPr txBox="1"/>
          <p:nvPr/>
        </p:nvSpPr>
        <p:spPr>
          <a:xfrm>
            <a:off x="11889927" y="6617771"/>
            <a:ext cx="256802" cy="261610"/>
          </a:xfrm>
          <a:prstGeom prst="rect">
            <a:avLst/>
          </a:prstGeom>
          <a:noFill/>
        </p:spPr>
        <p:txBody>
          <a:bodyPr wrap="none" rtlCol="0">
            <a:spAutoFit/>
          </a:bodyPr>
          <a:lstStyle/>
          <a:p>
            <a:r>
              <a:rPr lang="en-GB" sz="1100" dirty="0"/>
              <a:t>7</a:t>
            </a:r>
          </a:p>
        </p:txBody>
      </p:sp>
      <p:cxnSp>
        <p:nvCxnSpPr>
          <p:cNvPr id="29" name="Straight Connector 28">
            <a:extLst>
              <a:ext uri="{FF2B5EF4-FFF2-40B4-BE49-F238E27FC236}">
                <a16:creationId xmlns:a16="http://schemas.microsoft.com/office/drawing/2014/main" id="{2A7CD1C6-DAB9-1315-440A-9353033BA8E8}"/>
              </a:ext>
            </a:extLst>
          </p:cNvPr>
          <p:cNvCxnSpPr/>
          <p:nvPr/>
        </p:nvCxnSpPr>
        <p:spPr>
          <a:xfrm>
            <a:off x="6428509" y="5388013"/>
            <a:ext cx="0" cy="791112"/>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0C7DC07-E907-F19B-22C8-6508D9D1A05A}"/>
              </a:ext>
            </a:extLst>
          </p:cNvPr>
          <p:cNvSpPr txBox="1"/>
          <p:nvPr/>
        </p:nvSpPr>
        <p:spPr>
          <a:xfrm>
            <a:off x="6999920" y="3397574"/>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a:t>
            </a:r>
          </a:p>
        </p:txBody>
      </p:sp>
      <p:cxnSp>
        <p:nvCxnSpPr>
          <p:cNvPr id="31" name="Straight Connector 30">
            <a:extLst>
              <a:ext uri="{FF2B5EF4-FFF2-40B4-BE49-F238E27FC236}">
                <a16:creationId xmlns:a16="http://schemas.microsoft.com/office/drawing/2014/main" id="{8228C18D-C3B5-F145-48F8-5FFDF3F9854D}"/>
              </a:ext>
            </a:extLst>
          </p:cNvPr>
          <p:cNvCxnSpPr>
            <a:cxnSpLocks/>
          </p:cNvCxnSpPr>
          <p:nvPr/>
        </p:nvCxnSpPr>
        <p:spPr>
          <a:xfrm>
            <a:off x="6428509" y="3940877"/>
            <a:ext cx="0" cy="1326602"/>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DFA67FA-4BCA-830A-3EBA-E99DAE3E87AD}"/>
              </a:ext>
            </a:extLst>
          </p:cNvPr>
          <p:cNvSpPr txBox="1"/>
          <p:nvPr/>
        </p:nvSpPr>
        <p:spPr>
          <a:xfrm>
            <a:off x="6289959" y="3759274"/>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a:t>
            </a:r>
          </a:p>
        </p:txBody>
      </p:sp>
      <p:cxnSp>
        <p:nvCxnSpPr>
          <p:cNvPr id="34" name="Straight Connector 33">
            <a:extLst>
              <a:ext uri="{FF2B5EF4-FFF2-40B4-BE49-F238E27FC236}">
                <a16:creationId xmlns:a16="http://schemas.microsoft.com/office/drawing/2014/main" id="{BDBCDFDD-3E5B-6653-2DBF-30CD84E9340B}"/>
              </a:ext>
            </a:extLst>
          </p:cNvPr>
          <p:cNvCxnSpPr>
            <a:cxnSpLocks/>
          </p:cNvCxnSpPr>
          <p:nvPr/>
        </p:nvCxnSpPr>
        <p:spPr>
          <a:xfrm>
            <a:off x="7136124" y="3526411"/>
            <a:ext cx="0" cy="105297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0859233-BDAB-6A0B-DA62-35A28999F3A4}"/>
              </a:ext>
            </a:extLst>
          </p:cNvPr>
          <p:cNvSpPr txBox="1"/>
          <p:nvPr/>
        </p:nvSpPr>
        <p:spPr>
          <a:xfrm>
            <a:off x="6289956" y="6100744"/>
            <a:ext cx="2728840" cy="246221"/>
          </a:xfrm>
          <a:prstGeom prst="rect">
            <a:avLst/>
          </a:prstGeom>
          <a:noFill/>
        </p:spPr>
        <p:txBody>
          <a:bodyPr wrap="square">
            <a:spAutoFit/>
          </a:bodyPr>
          <a:lstStyle/>
          <a:p>
            <a:pPr marL="171450" indent="-171450">
              <a:buFont typeface="Wingdings" panose="05000000000000000000" pitchFamily="2" charset="2"/>
              <a:buChar char="v"/>
            </a:pPr>
            <a:r>
              <a:rPr lang="en-GB" sz="1000" dirty="0">
                <a:latin typeface="Source Sans Pro" panose="020B0503030403020204" pitchFamily="34" charset="0"/>
                <a:ea typeface="Source Sans Pro" panose="020B0503030403020204" pitchFamily="34" charset="0"/>
              </a:rPr>
              <a:t>.</a:t>
            </a:r>
          </a:p>
        </p:txBody>
      </p:sp>
    </p:spTree>
    <p:extLst>
      <p:ext uri="{BB962C8B-B14F-4D97-AF65-F5344CB8AC3E}">
        <p14:creationId xmlns:p14="http://schemas.microsoft.com/office/powerpoint/2010/main" val="3305843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7C07FB-2AD4-A13D-E572-6B411A85B5AC}"/>
              </a:ext>
            </a:extLst>
          </p:cNvPr>
          <p:cNvSpPr/>
          <p:nvPr/>
        </p:nvSpPr>
        <p:spPr>
          <a:xfrm>
            <a:off x="0" y="5508732"/>
            <a:ext cx="12192000" cy="1349268"/>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CD64FF1F-3B8B-D3AF-A419-73DE630C46DD}"/>
              </a:ext>
            </a:extLst>
          </p:cNvPr>
          <p:cNvSpPr txBox="1"/>
          <p:nvPr/>
        </p:nvSpPr>
        <p:spPr>
          <a:xfrm>
            <a:off x="0" y="5795681"/>
            <a:ext cx="12192000" cy="461665"/>
          </a:xfrm>
          <a:prstGeom prst="rect">
            <a:avLst/>
          </a:prstGeom>
          <a:noFill/>
        </p:spPr>
        <p:txBody>
          <a:bodyPr wrap="square" rtlCol="0">
            <a:spAutoFit/>
          </a:bodyPr>
          <a:lstStyle/>
          <a:p>
            <a:r>
              <a:rPr lang="en-GB" sz="2400" b="1" dirty="0">
                <a:solidFill>
                  <a:schemeClr val="bg1"/>
                </a:solidFill>
                <a:latin typeface="Source Sans Pro" panose="020B0503030403020204" pitchFamily="34" charset="0"/>
                <a:ea typeface="Source Sans Pro" panose="020B0503030403020204" pitchFamily="34" charset="0"/>
              </a:rPr>
              <a:t>Appendices </a:t>
            </a:r>
            <a:endParaRPr lang="en-GB" sz="2400" dirty="0">
              <a:solidFill>
                <a:schemeClr val="bg1"/>
              </a:solidFill>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A3529659-0BC6-A18D-2382-85C3166C5300}"/>
              </a:ext>
            </a:extLst>
          </p:cNvPr>
          <p:cNvPicPr>
            <a:picLocks noChangeAspect="1"/>
          </p:cNvPicPr>
          <p:nvPr/>
        </p:nvPicPr>
        <p:blipFill>
          <a:blip r:embed="rId2"/>
          <a:stretch>
            <a:fillRect/>
          </a:stretch>
        </p:blipFill>
        <p:spPr>
          <a:xfrm>
            <a:off x="27711" y="35131"/>
            <a:ext cx="12136578" cy="5478976"/>
          </a:xfrm>
          <a:prstGeom prst="rect">
            <a:avLst/>
          </a:prstGeom>
          <a:ln w="38100">
            <a:solidFill>
              <a:schemeClr val="bg1"/>
            </a:solidFill>
          </a:ln>
        </p:spPr>
      </p:pic>
      <p:pic>
        <p:nvPicPr>
          <p:cNvPr id="6" name="Picture 5">
            <a:extLst>
              <a:ext uri="{FF2B5EF4-FFF2-40B4-BE49-F238E27FC236}">
                <a16:creationId xmlns:a16="http://schemas.microsoft.com/office/drawing/2014/main" id="{1D487F21-EB39-1129-042A-1F7D0DE9967E}"/>
              </a:ext>
            </a:extLst>
          </p:cNvPr>
          <p:cNvPicPr>
            <a:picLocks noChangeAspect="1"/>
          </p:cNvPicPr>
          <p:nvPr/>
        </p:nvPicPr>
        <p:blipFill>
          <a:blip r:embed="rId3"/>
          <a:stretch>
            <a:fillRect/>
          </a:stretch>
        </p:blipFill>
        <p:spPr>
          <a:xfrm>
            <a:off x="8054630" y="4239447"/>
            <a:ext cx="2009618" cy="1255425"/>
          </a:xfrm>
          <a:prstGeom prst="rect">
            <a:avLst/>
          </a:prstGeom>
          <a:ln w="38100">
            <a:solidFill>
              <a:schemeClr val="bg1"/>
            </a:solidFill>
          </a:ln>
        </p:spPr>
      </p:pic>
      <p:pic>
        <p:nvPicPr>
          <p:cNvPr id="2052" name="Picture 4" descr="Norfolk church ready for summer with repairs all but done | Eastern Daily  Press">
            <a:extLst>
              <a:ext uri="{FF2B5EF4-FFF2-40B4-BE49-F238E27FC236}">
                <a16:creationId xmlns:a16="http://schemas.microsoft.com/office/drawing/2014/main" id="{B6FD14DD-FBBA-0730-F6F4-BAB9006EE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848" y="4239445"/>
            <a:ext cx="2009619" cy="126193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C9D4EE3-BF96-4BE2-F4FA-79CA07FB3689}"/>
              </a:ext>
            </a:extLst>
          </p:cNvPr>
          <p:cNvPicPr>
            <a:picLocks noChangeAspect="1"/>
          </p:cNvPicPr>
          <p:nvPr/>
        </p:nvPicPr>
        <p:blipFill>
          <a:blip r:embed="rId5"/>
          <a:stretch>
            <a:fillRect/>
          </a:stretch>
        </p:blipFill>
        <p:spPr>
          <a:xfrm>
            <a:off x="10117318" y="4239448"/>
            <a:ext cx="2046971" cy="1255425"/>
          </a:xfrm>
          <a:prstGeom prst="rect">
            <a:avLst/>
          </a:prstGeom>
          <a:ln w="38100">
            <a:solidFill>
              <a:schemeClr val="bg1"/>
            </a:solidFill>
          </a:ln>
        </p:spPr>
      </p:pic>
      <p:pic>
        <p:nvPicPr>
          <p:cNvPr id="12" name="Picture 11">
            <a:extLst>
              <a:ext uri="{FF2B5EF4-FFF2-40B4-BE49-F238E27FC236}">
                <a16:creationId xmlns:a16="http://schemas.microsoft.com/office/drawing/2014/main" id="{B76D6102-9719-4B5D-B4A2-A29CF7F76D1F}"/>
              </a:ext>
            </a:extLst>
          </p:cNvPr>
          <p:cNvPicPr>
            <a:picLocks noChangeAspect="1"/>
          </p:cNvPicPr>
          <p:nvPr/>
        </p:nvPicPr>
        <p:blipFill>
          <a:blip r:embed="rId6"/>
          <a:stretch>
            <a:fillRect/>
          </a:stretch>
        </p:blipFill>
        <p:spPr>
          <a:xfrm>
            <a:off x="17807" y="4239446"/>
            <a:ext cx="2060727" cy="1255425"/>
          </a:xfrm>
          <a:prstGeom prst="rect">
            <a:avLst/>
          </a:prstGeom>
          <a:ln w="38100">
            <a:solidFill>
              <a:schemeClr val="bg1"/>
            </a:solidFill>
          </a:ln>
        </p:spPr>
      </p:pic>
      <p:pic>
        <p:nvPicPr>
          <p:cNvPr id="14" name="Picture 13">
            <a:extLst>
              <a:ext uri="{FF2B5EF4-FFF2-40B4-BE49-F238E27FC236}">
                <a16:creationId xmlns:a16="http://schemas.microsoft.com/office/drawing/2014/main" id="{407993FC-B535-E7F0-7491-D2746AD785BE}"/>
              </a:ext>
            </a:extLst>
          </p:cNvPr>
          <p:cNvPicPr>
            <a:picLocks noChangeAspect="1"/>
          </p:cNvPicPr>
          <p:nvPr/>
        </p:nvPicPr>
        <p:blipFill>
          <a:blip r:embed="rId7"/>
          <a:stretch>
            <a:fillRect/>
          </a:stretch>
        </p:blipFill>
        <p:spPr>
          <a:xfrm>
            <a:off x="4166686" y="4245956"/>
            <a:ext cx="1782085" cy="1255424"/>
          </a:xfrm>
          <a:prstGeom prst="rect">
            <a:avLst/>
          </a:prstGeom>
          <a:ln w="38100">
            <a:solidFill>
              <a:schemeClr val="bg1"/>
            </a:solidFill>
          </a:ln>
        </p:spPr>
      </p:pic>
      <p:pic>
        <p:nvPicPr>
          <p:cNvPr id="17" name="Picture 16">
            <a:extLst>
              <a:ext uri="{FF2B5EF4-FFF2-40B4-BE49-F238E27FC236}">
                <a16:creationId xmlns:a16="http://schemas.microsoft.com/office/drawing/2014/main" id="{4BE8E508-A1FC-4382-4939-3811CD982BBF}"/>
              </a:ext>
            </a:extLst>
          </p:cNvPr>
          <p:cNvPicPr>
            <a:picLocks noChangeAspect="1"/>
          </p:cNvPicPr>
          <p:nvPr/>
        </p:nvPicPr>
        <p:blipFill>
          <a:blip r:embed="rId8"/>
          <a:stretch>
            <a:fillRect/>
          </a:stretch>
        </p:blipFill>
        <p:spPr>
          <a:xfrm>
            <a:off x="27711" y="35131"/>
            <a:ext cx="2687780" cy="4165207"/>
          </a:xfrm>
          <a:prstGeom prst="rect">
            <a:avLst/>
          </a:prstGeom>
          <a:ln w="38100">
            <a:solidFill>
              <a:schemeClr val="bg1"/>
            </a:solidFill>
          </a:ln>
        </p:spPr>
      </p:pic>
      <p:pic>
        <p:nvPicPr>
          <p:cNvPr id="21" name="Picture 20">
            <a:extLst>
              <a:ext uri="{FF2B5EF4-FFF2-40B4-BE49-F238E27FC236}">
                <a16:creationId xmlns:a16="http://schemas.microsoft.com/office/drawing/2014/main" id="{F669407A-0BF7-6AF6-2935-7AB0FC68D548}"/>
              </a:ext>
            </a:extLst>
          </p:cNvPr>
          <p:cNvPicPr>
            <a:picLocks noChangeAspect="1"/>
          </p:cNvPicPr>
          <p:nvPr/>
        </p:nvPicPr>
        <p:blipFill>
          <a:blip r:embed="rId9"/>
          <a:stretch>
            <a:fillRect/>
          </a:stretch>
        </p:blipFill>
        <p:spPr>
          <a:xfrm>
            <a:off x="6001841" y="4245956"/>
            <a:ext cx="2009618" cy="1248915"/>
          </a:xfrm>
          <a:prstGeom prst="rect">
            <a:avLst/>
          </a:prstGeom>
          <a:ln w="38100">
            <a:solidFill>
              <a:schemeClr val="bg1"/>
            </a:solidFill>
          </a:ln>
        </p:spPr>
      </p:pic>
    </p:spTree>
    <p:extLst>
      <p:ext uri="{BB962C8B-B14F-4D97-AF65-F5344CB8AC3E}">
        <p14:creationId xmlns:p14="http://schemas.microsoft.com/office/powerpoint/2010/main" val="3335895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11609</TotalTime>
  <Words>3087</Words>
  <Application>Microsoft Office PowerPoint</Application>
  <PresentationFormat>Widescreen</PresentationFormat>
  <Paragraphs>391</Paragraphs>
  <Slides>11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Source Sans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matthewfield059@gmail.com</dc:creator>
  <cp:lastModifiedBy>matthewfield059@gmail.com</cp:lastModifiedBy>
  <cp:revision>34</cp:revision>
  <dcterms:created xsi:type="dcterms:W3CDTF">2023-06-14T13:31:01Z</dcterms:created>
  <dcterms:modified xsi:type="dcterms:W3CDTF">2023-11-07T13:06:44Z</dcterms:modified>
</cp:coreProperties>
</file>